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0"/>
            <a:ext cx="8110566" cy="6572272"/>
          </a:xfrm>
        </p:spPr>
        <p:txBody>
          <a:bodyPr anchor="ctr">
            <a:noAutofit/>
          </a:bodyPr>
          <a:lstStyle/>
          <a:p>
            <a:pPr algn="ctr"/>
            <a:r>
              <a:rPr lang="bg-BG" sz="3600" b="1" dirty="0" smtClean="0"/>
              <a:t>По-дълбоко ,</a:t>
            </a:r>
            <a:br>
              <a:rPr lang="bg-BG" sz="3600" b="1" dirty="0" smtClean="0"/>
            </a:br>
            <a:r>
              <a:rPr lang="bg-BG" sz="3600" b="1" dirty="0" smtClean="0"/>
              <a:t>по-дълбоко  влизам  аз</a:t>
            </a:r>
            <a:br>
              <a:rPr lang="bg-BG" sz="3600" b="1" dirty="0" smtClean="0"/>
            </a:br>
            <a:r>
              <a:rPr lang="bg-BG" sz="3600" b="1" dirty="0" smtClean="0"/>
              <a:t>и  не  искам  да  се  връщам.</a:t>
            </a:r>
            <a:br>
              <a:rPr lang="bg-BG" sz="3600" b="1" dirty="0" smtClean="0"/>
            </a:br>
            <a:r>
              <a:rPr lang="bg-BG" sz="3600" b="1" dirty="0" smtClean="0"/>
              <a:t>По-нависоко , по-нависоко</a:t>
            </a:r>
            <a:br>
              <a:rPr lang="bg-BG" sz="3600" b="1" dirty="0" smtClean="0"/>
            </a:br>
            <a:r>
              <a:rPr lang="bg-BG" sz="3600" b="1" dirty="0" smtClean="0"/>
              <a:t>се  качвам  аз</a:t>
            </a:r>
            <a:br>
              <a:rPr lang="bg-BG" sz="3600" b="1" dirty="0" smtClean="0"/>
            </a:br>
            <a:r>
              <a:rPr lang="bg-BG" sz="3600" b="1" dirty="0" smtClean="0"/>
              <a:t>за  да  видя  славата  Ти! </a:t>
            </a:r>
          </a:p>
          <a:p>
            <a:pPr algn="ctr"/>
            <a:r>
              <a:rPr lang="bg-BG" sz="3600" b="1" dirty="0" smtClean="0"/>
              <a:t>И</a:t>
            </a:r>
            <a:r>
              <a:rPr lang="bg-BG" sz="3600" b="1" dirty="0" smtClean="0"/>
              <a:t>  аз  виждам  Теб</a:t>
            </a:r>
            <a:br>
              <a:rPr lang="bg-BG" sz="3600" b="1" dirty="0" smtClean="0"/>
            </a:br>
            <a:r>
              <a:rPr lang="bg-BG" sz="3600" b="1" dirty="0" smtClean="0"/>
              <a:t>и  аз  чакам  Теб</a:t>
            </a:r>
            <a:br>
              <a:rPr lang="bg-BG" sz="3600" b="1" dirty="0" smtClean="0"/>
            </a:br>
            <a:r>
              <a:rPr lang="bg-BG" sz="3600" b="1" dirty="0" smtClean="0"/>
              <a:t>и  аз  търся  Теб</a:t>
            </a:r>
            <a:br>
              <a:rPr lang="bg-BG" sz="3600" b="1" dirty="0" smtClean="0"/>
            </a:br>
            <a:r>
              <a:rPr lang="bg-BG" sz="3600" b="1" dirty="0" smtClean="0"/>
              <a:t>Ти ми даваш смисъл в живота ми.  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214290"/>
            <a:ext cx="8110566" cy="6143668"/>
          </a:xfrm>
        </p:spPr>
        <p:txBody>
          <a:bodyPr anchor="ctr">
            <a:normAutofit/>
          </a:bodyPr>
          <a:lstStyle/>
          <a:p>
            <a:pPr algn="ctr"/>
            <a:r>
              <a:rPr lang="bg-BG" sz="3600" b="1" dirty="0" smtClean="0"/>
              <a:t>Ти  си  огън  </a:t>
            </a:r>
            <a:r>
              <a:rPr lang="bg-BG" sz="3600" b="1" dirty="0" err="1" smtClean="0"/>
              <a:t>пояждащ</a:t>
            </a:r>
            <a:r>
              <a:rPr lang="bg-BG" sz="3600" b="1" dirty="0" smtClean="0"/>
              <a:t>, </a:t>
            </a:r>
            <a:br>
              <a:rPr lang="bg-BG" sz="3600" b="1" dirty="0" smtClean="0"/>
            </a:br>
            <a:r>
              <a:rPr lang="bg-BG" sz="3600" b="1" dirty="0" smtClean="0"/>
              <a:t>Ти  си  огън  във  мен.</a:t>
            </a:r>
            <a:br>
              <a:rPr lang="bg-BG" sz="3600" b="1" dirty="0" smtClean="0"/>
            </a:br>
            <a:r>
              <a:rPr lang="bg-BG" sz="3600" b="1" dirty="0" smtClean="0"/>
              <a:t>Ти  си  сила , с  която</a:t>
            </a:r>
            <a:br>
              <a:rPr lang="bg-BG" sz="3600" b="1" dirty="0" smtClean="0"/>
            </a:br>
            <a:r>
              <a:rPr lang="bg-BG" sz="3600" b="1" dirty="0" smtClean="0"/>
              <a:t>аз  живея  всеки  ден.</a:t>
            </a:r>
            <a:br>
              <a:rPr lang="bg-BG" sz="3600" b="1" dirty="0" smtClean="0"/>
            </a:br>
            <a:r>
              <a:rPr lang="bg-BG" sz="3600" b="1" dirty="0" smtClean="0"/>
              <a:t>Имаш  милост  за мене, </a:t>
            </a:r>
          </a:p>
          <a:p>
            <a:pPr algn="ctr"/>
            <a:r>
              <a:rPr lang="bg-BG" sz="3600" b="1" dirty="0" smtClean="0"/>
              <a:t>чрез  която  стоя.</a:t>
            </a:r>
            <a:br>
              <a:rPr lang="bg-BG" sz="3600" b="1" dirty="0" smtClean="0"/>
            </a:br>
            <a:r>
              <a:rPr lang="bg-BG" sz="3600" b="1" dirty="0" smtClean="0"/>
              <a:t>/ Ти  си  Цар  на  вечността!  /2</a:t>
            </a:r>
            <a:endParaRPr lang="en-US" sz="36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</TotalTime>
  <Words>9</Words>
  <Application>Microsoft Office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4</cp:revision>
  <dcterms:created xsi:type="dcterms:W3CDTF">2009-06-05T15:11:20Z</dcterms:created>
  <dcterms:modified xsi:type="dcterms:W3CDTF">2009-06-05T15:36:35Z</dcterms:modified>
</cp:coreProperties>
</file>