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275C0A-932C-497C-8E14-4098BEBFB792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FF85B5-FB23-4332-811C-019D90063AD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357166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0042"/>
            <a:ext cx="7854696" cy="5857916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/>
              <a:t>През планини и долини</a:t>
            </a:r>
          </a:p>
          <a:p>
            <a:pPr algn="ctr"/>
            <a:r>
              <a:rPr lang="bg-BG" sz="3200" dirty="0" smtClean="0"/>
              <a:t>Тече с любов реката Ти</a:t>
            </a:r>
          </a:p>
          <a:p>
            <a:pPr algn="ctr"/>
            <a:r>
              <a:rPr lang="bg-BG" sz="3200" dirty="0" smtClean="0"/>
              <a:t>Отварям аз сърцето си</a:t>
            </a:r>
          </a:p>
          <a:p>
            <a:pPr algn="ctr"/>
            <a:r>
              <a:rPr lang="bg-BG" sz="3200" dirty="0" smtClean="0"/>
              <a:t>Ела и ме освободи</a:t>
            </a:r>
          </a:p>
          <a:p>
            <a:pPr algn="ctr"/>
            <a:endParaRPr lang="bg-BG" sz="3200" dirty="0" smtClean="0"/>
          </a:p>
          <a:p>
            <a:pPr algn="ctr"/>
            <a:r>
              <a:rPr lang="bg-BG" sz="3200" dirty="0" err="1" smtClean="0"/>
              <a:t>Щаслив</a:t>
            </a:r>
            <a:r>
              <a:rPr lang="bg-BG" sz="3200" dirty="0" smtClean="0"/>
              <a:t> съм аз да бъда с Теб</a:t>
            </a:r>
          </a:p>
          <a:p>
            <a:pPr algn="ctr"/>
            <a:r>
              <a:rPr lang="bg-BG" sz="3200" dirty="0" smtClean="0"/>
              <a:t>И вдигам всеки ден ръце</a:t>
            </a:r>
          </a:p>
          <a:p>
            <a:pPr algn="ctr"/>
            <a:r>
              <a:rPr lang="bg-BG" sz="3200" dirty="0" smtClean="0"/>
              <a:t>Ще пея винаги за Твоята любов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357166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7166"/>
            <a:ext cx="7854696" cy="5929354"/>
          </a:xfrm>
        </p:spPr>
        <p:txBody>
          <a:bodyPr/>
          <a:lstStyle/>
          <a:p>
            <a:pPr algn="ctr"/>
            <a:r>
              <a:rPr lang="bg-BG" dirty="0" err="1" smtClean="0"/>
              <a:t>Пр</a:t>
            </a:r>
            <a:r>
              <a:rPr lang="bg-BG" dirty="0" smtClean="0"/>
              <a:t>:    </a:t>
            </a:r>
            <a:r>
              <a:rPr lang="bg-BG" sz="3600" dirty="0" smtClean="0"/>
              <a:t>Бих могъл да Те хваля вечно</a:t>
            </a:r>
          </a:p>
          <a:p>
            <a:pPr algn="ctr"/>
            <a:r>
              <a:rPr lang="bg-BG" sz="3600" dirty="0" smtClean="0"/>
              <a:t>И да пея за любовта Ти   /4</a:t>
            </a:r>
          </a:p>
          <a:p>
            <a:pPr algn="ctr"/>
            <a:endParaRPr lang="bg-BG" sz="3600" dirty="0" smtClean="0"/>
          </a:p>
          <a:p>
            <a:pPr algn="ctr"/>
            <a:r>
              <a:rPr lang="bg-BG" sz="3600" dirty="0" smtClean="0"/>
              <a:t>Чувствам ,че танцувам</a:t>
            </a:r>
          </a:p>
          <a:p>
            <a:pPr algn="ctr"/>
            <a:r>
              <a:rPr lang="bg-BG" sz="3600" dirty="0" smtClean="0"/>
              <a:t>Безумие е знам,</a:t>
            </a:r>
          </a:p>
          <a:p>
            <a:pPr algn="ctr"/>
            <a:r>
              <a:rPr lang="bg-BG" sz="3600" dirty="0" smtClean="0"/>
              <a:t>Но щом светът познае Теб</a:t>
            </a:r>
          </a:p>
          <a:p>
            <a:pPr algn="ctr"/>
            <a:r>
              <a:rPr lang="bg-BG" sz="3600" dirty="0" smtClean="0"/>
              <a:t>з</a:t>
            </a:r>
            <a:r>
              <a:rPr lang="bg-BG" sz="3600" dirty="0" smtClean="0"/>
              <a:t>нам  ще затанцуват</a:t>
            </a:r>
          </a:p>
          <a:p>
            <a:pPr algn="ctr"/>
            <a:r>
              <a:rPr lang="bg-BG" sz="3600" dirty="0" smtClean="0"/>
              <a:t>к</a:t>
            </a:r>
            <a:r>
              <a:rPr lang="bg-BG" sz="3600" dirty="0" smtClean="0"/>
              <a:t>акто ние сега...</a:t>
            </a:r>
            <a:endParaRPr 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</TotalTime>
  <Words>73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9</cp:revision>
  <dcterms:created xsi:type="dcterms:W3CDTF">2009-05-31T19:11:00Z</dcterms:created>
  <dcterms:modified xsi:type="dcterms:W3CDTF">2009-05-31T20:09:34Z</dcterms:modified>
</cp:coreProperties>
</file>