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B50B97-C909-4B40-8241-FFD9AE54EA6E}" type="datetimeFigureOut">
              <a:rPr lang="en-US" smtClean="0"/>
              <a:t>6/3/2009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1445D1-D0BB-4CDD-9763-BB837D7A88AA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642918"/>
            <a:ext cx="8572560" cy="6000792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/>
              <a:t>Ти  грижиш  се  за всеки,</a:t>
            </a:r>
          </a:p>
          <a:p>
            <a:pPr algn="ctr"/>
            <a:r>
              <a:rPr lang="bg-BG" sz="3200" b="1" dirty="0" smtClean="0"/>
              <a:t>у</a:t>
            </a:r>
            <a:r>
              <a:rPr lang="bg-BG" sz="3200" b="1" dirty="0" smtClean="0"/>
              <a:t>теха  си  за  мен.</a:t>
            </a:r>
          </a:p>
          <a:p>
            <a:pPr algn="ctr"/>
            <a:r>
              <a:rPr lang="bg-BG" sz="3200" b="1" dirty="0" smtClean="0"/>
              <a:t>Любовта  Ти  сега  е  във  </a:t>
            </a:r>
            <a:r>
              <a:rPr lang="bg-BG" sz="3200" b="1" dirty="0" err="1" smtClean="0"/>
              <a:t>мойто</a:t>
            </a:r>
            <a:r>
              <a:rPr lang="bg-BG" sz="3200" b="1" dirty="0" smtClean="0"/>
              <a:t>  сърце</a:t>
            </a:r>
          </a:p>
          <a:p>
            <a:pPr algn="ctr"/>
            <a:r>
              <a:rPr lang="bg-BG" sz="3200" b="1" dirty="0" err="1" smtClean="0"/>
              <a:t>Твойта</a:t>
            </a:r>
            <a:r>
              <a:rPr lang="bg-BG" sz="3200" b="1" dirty="0" smtClean="0"/>
              <a:t>  милост  познавам  аз.</a:t>
            </a:r>
          </a:p>
          <a:p>
            <a:pPr algn="ctr"/>
            <a:r>
              <a:rPr lang="bg-BG" sz="3200" b="1" dirty="0" smtClean="0"/>
              <a:t>Желая  да  Ти  служа  </a:t>
            </a:r>
          </a:p>
          <a:p>
            <a:pPr algn="ctr"/>
            <a:r>
              <a:rPr lang="bg-BG" sz="3200" b="1" dirty="0" smtClean="0"/>
              <a:t>с  живота  си  до край.</a:t>
            </a:r>
          </a:p>
          <a:p>
            <a:pPr algn="ctr"/>
            <a:r>
              <a:rPr lang="bg-BG" sz="3200" b="1" dirty="0" err="1" smtClean="0"/>
              <a:t>Твойта</a:t>
            </a:r>
            <a:r>
              <a:rPr lang="bg-BG" sz="3200" b="1" dirty="0" smtClean="0"/>
              <a:t>  слава  ме  изпълва  днес</a:t>
            </a:r>
          </a:p>
          <a:p>
            <a:pPr algn="ctr"/>
            <a:r>
              <a:rPr lang="bg-BG" sz="3200" b="1" dirty="0" smtClean="0"/>
              <a:t>и</a:t>
            </a:r>
            <a:r>
              <a:rPr lang="bg-BG" sz="3200" b="1" dirty="0" smtClean="0"/>
              <a:t>  навсякъде  е  с  мен.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21429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642918"/>
            <a:ext cx="8110566" cy="6000792"/>
          </a:xfrm>
        </p:spPr>
        <p:txBody>
          <a:bodyPr>
            <a:normAutofit/>
          </a:bodyPr>
          <a:lstStyle/>
          <a:p>
            <a:pPr algn="ctr"/>
            <a:r>
              <a:rPr lang="bg-BG" sz="3200" b="1" dirty="0" smtClean="0"/>
              <a:t>Към  Теб  ще  тичам  аз</a:t>
            </a:r>
          </a:p>
          <a:p>
            <a:pPr algn="ctr"/>
            <a:r>
              <a:rPr lang="bg-BG" sz="3200" b="1" dirty="0" smtClean="0"/>
              <a:t>к</a:t>
            </a:r>
            <a:r>
              <a:rPr lang="bg-BG" sz="3200" b="1" dirty="0" smtClean="0"/>
              <a:t>ъм  </a:t>
            </a:r>
            <a:r>
              <a:rPr lang="bg-BG" sz="3200" b="1" dirty="0" err="1" smtClean="0"/>
              <a:t>Твойта</a:t>
            </a:r>
            <a:r>
              <a:rPr lang="bg-BG" sz="3200" b="1" dirty="0" smtClean="0"/>
              <a:t>  истина.</a:t>
            </a:r>
          </a:p>
          <a:p>
            <a:pPr algn="ctr"/>
            <a:r>
              <a:rPr lang="bg-BG" sz="3200" b="1" dirty="0" smtClean="0"/>
              <a:t>Не  чрез  мощ ,  не  чрез  сила</a:t>
            </a:r>
          </a:p>
          <a:p>
            <a:pPr algn="ctr"/>
            <a:r>
              <a:rPr lang="bg-BG" sz="3200" b="1" dirty="0" smtClean="0"/>
              <a:t>н</a:t>
            </a:r>
            <a:r>
              <a:rPr lang="bg-BG" sz="3200" b="1" dirty="0" smtClean="0"/>
              <a:t>о  чрез  Духа  на  Господа.</a:t>
            </a:r>
          </a:p>
          <a:p>
            <a:pPr algn="ctr"/>
            <a:r>
              <a:rPr lang="bg-BG" sz="3200" b="1" dirty="0" smtClean="0"/>
              <a:t>Докрай  ще  тичам  аз</a:t>
            </a:r>
          </a:p>
          <a:p>
            <a:pPr algn="ctr"/>
            <a:r>
              <a:rPr lang="bg-BG" sz="3200" b="1" dirty="0" smtClean="0"/>
              <a:t>щ</a:t>
            </a:r>
            <a:r>
              <a:rPr lang="bg-BG" sz="3200" b="1" dirty="0" smtClean="0"/>
              <a:t>ом  чуя  Твоя  глас.</a:t>
            </a:r>
          </a:p>
          <a:p>
            <a:pPr algn="ctr"/>
            <a:r>
              <a:rPr lang="bg-BG" sz="3200" b="1" dirty="0" smtClean="0"/>
              <a:t>Нека  живея  в  славата  Ти  днес ! /2</a:t>
            </a:r>
            <a:endParaRPr lang="en-US" sz="32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86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 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6</cp:revision>
  <dcterms:created xsi:type="dcterms:W3CDTF">2009-06-03T17:55:30Z</dcterms:created>
  <dcterms:modified xsi:type="dcterms:W3CDTF">2009-06-03T18:32:03Z</dcterms:modified>
</cp:coreProperties>
</file>