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552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60BC67-5943-4ABF-8BCB-36920FF53703}" type="datetimeFigureOut">
              <a:rPr lang="en-US" smtClean="0"/>
              <a:t>6/2/2009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286E0A-FD81-4CC5-8D72-59D5C074D2CB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60BC67-5943-4ABF-8BCB-36920FF53703}" type="datetimeFigureOut">
              <a:rPr lang="en-US" smtClean="0"/>
              <a:t>6/2/2009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286E0A-FD81-4CC5-8D72-59D5C074D2C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60BC67-5943-4ABF-8BCB-36920FF53703}" type="datetimeFigureOut">
              <a:rPr lang="en-US" smtClean="0"/>
              <a:t>6/2/2009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286E0A-FD81-4CC5-8D72-59D5C074D2CB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60BC67-5943-4ABF-8BCB-36920FF53703}" type="datetimeFigureOut">
              <a:rPr lang="en-US" smtClean="0"/>
              <a:t>6/2/2009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286E0A-FD81-4CC5-8D72-59D5C074D2C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60BC67-5943-4ABF-8BCB-36920FF53703}" type="datetimeFigureOut">
              <a:rPr lang="en-US" smtClean="0"/>
              <a:t>6/2/2009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286E0A-FD81-4CC5-8D72-59D5C074D2C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60BC67-5943-4ABF-8BCB-36920FF53703}" type="datetimeFigureOut">
              <a:rPr lang="en-US" smtClean="0"/>
              <a:t>6/2/2009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286E0A-FD81-4CC5-8D72-59D5C074D2C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60BC67-5943-4ABF-8BCB-36920FF53703}" type="datetimeFigureOut">
              <a:rPr lang="en-US" smtClean="0"/>
              <a:t>6/2/2009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286E0A-FD81-4CC5-8D72-59D5C074D2C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60BC67-5943-4ABF-8BCB-36920FF53703}" type="datetimeFigureOut">
              <a:rPr lang="en-US" smtClean="0"/>
              <a:t>6/2/2009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286E0A-FD81-4CC5-8D72-59D5C074D2C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60BC67-5943-4ABF-8BCB-36920FF53703}" type="datetimeFigureOut">
              <a:rPr lang="en-US" smtClean="0"/>
              <a:t>6/2/2009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EB286E0A-FD81-4CC5-8D72-59D5C074D2CB}" type="slidenum">
              <a:rPr lang="en-US" smtClean="0"/>
              <a:t>‹#›</a:t>
            </a:fld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60BC67-5943-4ABF-8BCB-36920FF53703}" type="datetimeFigureOut">
              <a:rPr lang="en-US" smtClean="0"/>
              <a:t>6/2/2009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286E0A-FD81-4CC5-8D72-59D5C074D2C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60BC67-5943-4ABF-8BCB-36920FF53703}" type="datetimeFigureOut">
              <a:rPr lang="en-US" smtClean="0"/>
              <a:t>6/2/2009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286E0A-FD81-4CC5-8D72-59D5C074D2C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4860BC67-5943-4ABF-8BCB-36920FF53703}" type="datetimeFigureOut">
              <a:rPr lang="en-US" smtClean="0"/>
              <a:t>6/2/2009</a:t>
            </a:fld>
            <a:endParaRPr lang="en-US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EB286E0A-FD81-4CC5-8D72-59D5C074D2CB}" type="slidenum">
              <a:rPr lang="en-US" smtClean="0"/>
              <a:t>‹#›</a:t>
            </a:fld>
            <a:endParaRPr lang="en-US"/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33400" y="0"/>
            <a:ext cx="7851648" cy="285728"/>
          </a:xfrm>
        </p:spPr>
        <p:txBody>
          <a:bodyPr>
            <a:normAutofit fontScale="90000"/>
          </a:bodyPr>
          <a:lstStyle/>
          <a:p>
            <a:r>
              <a:rPr lang="bg-BG" dirty="0" smtClean="0"/>
              <a:t>  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00034" y="857232"/>
            <a:ext cx="8143932" cy="5000660"/>
          </a:xfrm>
        </p:spPr>
        <p:txBody>
          <a:bodyPr>
            <a:normAutofit/>
          </a:bodyPr>
          <a:lstStyle/>
          <a:p>
            <a:pPr algn="l"/>
            <a:r>
              <a:rPr lang="bg-BG" sz="3200" dirty="0" smtClean="0"/>
              <a:t>  </a:t>
            </a:r>
            <a:r>
              <a:rPr lang="bg-BG" sz="3200" b="1" dirty="0" smtClean="0"/>
              <a:t> 1.     Закриляш  ме,със  мен си винаги.</a:t>
            </a:r>
          </a:p>
          <a:p>
            <a:pPr algn="ctr"/>
            <a:r>
              <a:rPr lang="bg-BG" sz="3200" b="1" dirty="0" smtClean="0"/>
              <a:t>Все същия</a:t>
            </a:r>
          </a:p>
          <a:p>
            <a:pPr algn="ctr"/>
            <a:r>
              <a:rPr lang="bg-BG" sz="3200" b="1" dirty="0" smtClean="0"/>
              <a:t>  и  </a:t>
            </a:r>
            <a:r>
              <a:rPr lang="bg-BG" sz="3200" b="1" dirty="0" err="1" smtClean="0"/>
              <a:t>Твойта</a:t>
            </a:r>
            <a:r>
              <a:rPr lang="bg-BG" sz="3200" b="1" dirty="0" smtClean="0"/>
              <a:t>  любов  е  в  мене  сега.</a:t>
            </a:r>
          </a:p>
          <a:p>
            <a:pPr algn="ctr"/>
            <a:endParaRPr lang="bg-BG" sz="3200" b="1" dirty="0" smtClean="0"/>
          </a:p>
          <a:p>
            <a:pPr algn="l"/>
            <a:r>
              <a:rPr lang="bg-BG" sz="2400" b="1" dirty="0" err="1" smtClean="0"/>
              <a:t>Пр</a:t>
            </a:r>
            <a:r>
              <a:rPr lang="bg-BG" sz="2400" b="1" dirty="0" smtClean="0"/>
              <a:t>:             </a:t>
            </a:r>
            <a:r>
              <a:rPr lang="bg-BG" sz="3200" b="1" dirty="0" smtClean="0"/>
              <a:t>Аз вярвам във Теб</a:t>
            </a:r>
          </a:p>
          <a:p>
            <a:pPr algn="ctr"/>
            <a:r>
              <a:rPr lang="bg-BG" sz="3200" b="1" dirty="0" smtClean="0"/>
              <a:t>С ръцете си Ти ме прегръщаш</a:t>
            </a:r>
          </a:p>
          <a:p>
            <a:pPr algn="ctr"/>
            <a:r>
              <a:rPr lang="bg-BG" sz="3200" b="1" dirty="0" smtClean="0"/>
              <a:t>И знам не ще остана сам.</a:t>
            </a:r>
            <a:endParaRPr lang="en-US" sz="3200" b="1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33400" y="0"/>
            <a:ext cx="7851648" cy="428604"/>
          </a:xfrm>
        </p:spPr>
        <p:txBody>
          <a:bodyPr>
            <a:normAutofit fontScale="90000"/>
          </a:bodyPr>
          <a:lstStyle/>
          <a:p>
            <a:r>
              <a:rPr lang="bg-BG" dirty="0" smtClean="0"/>
              <a:t> 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33400" y="214290"/>
            <a:ext cx="7854696" cy="5857916"/>
          </a:xfrm>
        </p:spPr>
        <p:txBody>
          <a:bodyPr/>
          <a:lstStyle/>
          <a:p>
            <a:pPr algn="ctr"/>
            <a:r>
              <a:rPr lang="bg-BG" sz="3200" b="1" dirty="0" smtClean="0"/>
              <a:t>2.    За мен умря, с безкрайна любов</a:t>
            </a:r>
          </a:p>
          <a:p>
            <a:pPr algn="ctr"/>
            <a:r>
              <a:rPr lang="bg-BG" sz="3200" b="1" dirty="0" smtClean="0"/>
              <a:t>Освободи ме, показа ми път</a:t>
            </a:r>
          </a:p>
          <a:p>
            <a:pPr algn="ctr"/>
            <a:r>
              <a:rPr lang="bg-BG" sz="3200" b="1" dirty="0" smtClean="0"/>
              <a:t>Сега вече знам</a:t>
            </a:r>
          </a:p>
          <a:p>
            <a:pPr algn="ctr"/>
            <a:endParaRPr lang="bg-BG" sz="2800" dirty="0" smtClean="0"/>
          </a:p>
          <a:p>
            <a:pPr algn="ctr"/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714348" y="2071678"/>
            <a:ext cx="7572428" cy="40318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bg-BG" sz="3200" b="1" dirty="0" smtClean="0"/>
              <a:t>   </a:t>
            </a:r>
            <a:r>
              <a:rPr lang="bg-BG" sz="3200" b="1" dirty="0" err="1" smtClean="0"/>
              <a:t>Пр</a:t>
            </a:r>
            <a:r>
              <a:rPr lang="bg-BG" sz="3200" b="1" dirty="0" smtClean="0"/>
              <a:t>:            Аз вярвам във Теб</a:t>
            </a:r>
          </a:p>
          <a:p>
            <a:pPr algn="ctr"/>
            <a:r>
              <a:rPr lang="bg-BG" sz="3200" b="1" dirty="0" smtClean="0"/>
              <a:t>С ръцете си Ти ме прегръщаш</a:t>
            </a:r>
          </a:p>
          <a:p>
            <a:pPr algn="ctr"/>
            <a:r>
              <a:rPr lang="bg-BG" sz="3200" b="1" dirty="0" smtClean="0"/>
              <a:t>И знам не ще остана сам.</a:t>
            </a:r>
          </a:p>
          <a:p>
            <a:pPr algn="ctr"/>
            <a:endParaRPr lang="bg-BG" sz="3200" b="1" dirty="0"/>
          </a:p>
          <a:p>
            <a:r>
              <a:rPr lang="bg-BG" sz="3200" b="1" dirty="0" smtClean="0"/>
              <a:t>   </a:t>
            </a:r>
            <a:r>
              <a:rPr lang="bg-BG" sz="3200" b="1" dirty="0" err="1" smtClean="0"/>
              <a:t>Бр</a:t>
            </a:r>
            <a:r>
              <a:rPr lang="bg-BG" sz="3200" b="1" dirty="0" smtClean="0"/>
              <a:t>:    Винаги ,Ти беше със мене</a:t>
            </a:r>
          </a:p>
          <a:p>
            <a:pPr algn="ctr"/>
            <a:r>
              <a:rPr lang="bg-BG" sz="3200" b="1" dirty="0"/>
              <a:t>к</a:t>
            </a:r>
            <a:r>
              <a:rPr lang="bg-BG" sz="3200" b="1" dirty="0" smtClean="0"/>
              <a:t>огато се нуждаех от Тебе</a:t>
            </a:r>
          </a:p>
          <a:p>
            <a:pPr algn="ctr"/>
            <a:r>
              <a:rPr lang="bg-BG" sz="3200" b="1" dirty="0"/>
              <a:t>В</a:t>
            </a:r>
            <a:r>
              <a:rPr lang="bg-BG" sz="3200" b="1" dirty="0" smtClean="0"/>
              <a:t>секи ден ,показвай ми</a:t>
            </a:r>
          </a:p>
          <a:p>
            <a:pPr algn="ctr"/>
            <a:r>
              <a:rPr lang="bg-BG" sz="3200" b="1" dirty="0" smtClean="0"/>
              <a:t>Още от Теб</a:t>
            </a:r>
            <a:endParaRPr lang="en-US" sz="3200" b="1" dirty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low">
  <a:themeElements>
    <a:clrScheme name="Flow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Flow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ow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164</TotalTime>
  <Words>101</Words>
  <Application>Microsoft Office PowerPoint</Application>
  <PresentationFormat>On-screen Show (4:3)</PresentationFormat>
  <Paragraphs>20</Paragraphs>
  <Slides>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3" baseType="lpstr">
      <vt:lpstr>Flow</vt:lpstr>
      <vt:lpstr>  </vt:lpstr>
      <vt:lpstr> </vt:lpstr>
    </vt:vector>
  </TitlesOfParts>
  <Company>Grizli777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</dc:title>
  <dc:creator>Our Everyday acount</dc:creator>
  <cp:lastModifiedBy>Our Everyday acount</cp:lastModifiedBy>
  <cp:revision>18</cp:revision>
  <dcterms:created xsi:type="dcterms:W3CDTF">2009-06-02T09:22:02Z</dcterms:created>
  <dcterms:modified xsi:type="dcterms:W3CDTF">2009-06-02T12:06:20Z</dcterms:modified>
</cp:coreProperties>
</file>