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E4D3B7-517C-4F69-B238-79959B5DC18A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8DCD82-49F5-429C-88B0-90CFB2E8C3E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4285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285728"/>
            <a:ext cx="8501122" cy="6357982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/>
              <a:t>В  мен  надеждата  живее</a:t>
            </a:r>
          </a:p>
          <a:p>
            <a:pPr algn="ctr"/>
            <a:r>
              <a:rPr lang="bg-BG" sz="3200" b="1" dirty="0" smtClean="0"/>
              <a:t>Сега  когато  съм  във  Теб.</a:t>
            </a:r>
          </a:p>
          <a:p>
            <a:pPr algn="ctr"/>
            <a:r>
              <a:rPr lang="bg-BG" sz="3200" b="1" dirty="0" smtClean="0"/>
              <a:t>Да  съм  това  което  искаш  да  съм –</a:t>
            </a:r>
          </a:p>
          <a:p>
            <a:pPr algn="ctr"/>
            <a:r>
              <a:rPr lang="bg-BG" sz="3200" b="1" dirty="0" smtClean="0"/>
              <a:t>Това  желая  от  сърце</a:t>
            </a:r>
          </a:p>
          <a:p>
            <a:pPr algn="ctr"/>
            <a:r>
              <a:rPr lang="bg-BG" sz="3200" b="1" dirty="0" smtClean="0"/>
              <a:t>Искам  повече  от  Теб.</a:t>
            </a:r>
          </a:p>
          <a:p>
            <a:pPr algn="ctr"/>
            <a:r>
              <a:rPr lang="bg-BG" sz="3200" b="1" dirty="0" smtClean="0"/>
              <a:t>Изливай  Твоето  присъствие.</a:t>
            </a:r>
          </a:p>
          <a:p>
            <a:pPr algn="ctr"/>
            <a:r>
              <a:rPr lang="bg-BG" sz="3200" b="1" dirty="0" smtClean="0"/>
              <a:t>Открий  ми  се  лице  в  лице.</a:t>
            </a:r>
          </a:p>
          <a:p>
            <a:pPr algn="ctr"/>
            <a:r>
              <a:rPr lang="bg-BG" sz="3200" b="1" dirty="0" smtClean="0"/>
              <a:t>Дай  ми  да  живея  в  </a:t>
            </a:r>
            <a:r>
              <a:rPr lang="bg-BG" sz="3200" b="1" dirty="0" err="1" smtClean="0"/>
              <a:t>Твойта</a:t>
            </a:r>
            <a:r>
              <a:rPr lang="bg-BG" sz="3200" b="1" dirty="0" smtClean="0"/>
              <a:t>  любов –</a:t>
            </a:r>
          </a:p>
          <a:p>
            <a:pPr algn="ctr"/>
            <a:r>
              <a:rPr lang="bg-BG" sz="3200" b="1" dirty="0" smtClean="0"/>
              <a:t>Това  желая  от  сърце.</a:t>
            </a:r>
          </a:p>
          <a:p>
            <a:pPr algn="ctr"/>
            <a:r>
              <a:rPr lang="bg-BG" sz="3200" b="1" dirty="0" smtClean="0"/>
              <a:t>Искам  повече  от  Теб.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7166"/>
            <a:ext cx="7854696" cy="6215106"/>
          </a:xfrm>
        </p:spPr>
        <p:txBody>
          <a:bodyPr/>
          <a:lstStyle/>
          <a:p>
            <a:pPr algn="l"/>
            <a:r>
              <a:rPr lang="bg-BG" sz="3200" b="1" dirty="0" smtClean="0"/>
              <a:t>  </a:t>
            </a:r>
            <a:r>
              <a:rPr lang="bg-BG" sz="3200" b="1" dirty="0" err="1" smtClean="0"/>
              <a:t>Пр</a:t>
            </a:r>
            <a:r>
              <a:rPr lang="bg-BG" sz="3200" b="1" dirty="0" smtClean="0"/>
              <a:t>:              Живея  за  това ,</a:t>
            </a:r>
          </a:p>
          <a:p>
            <a:pPr algn="ctr"/>
            <a:r>
              <a:rPr lang="bg-BG" sz="3200" b="1" dirty="0" smtClean="0"/>
              <a:t>за  да  се  предам  в  ръцете  Ти.</a:t>
            </a:r>
          </a:p>
          <a:p>
            <a:pPr algn="ctr"/>
            <a:r>
              <a:rPr lang="bg-BG" sz="3200" b="1" dirty="0" smtClean="0"/>
              <a:t>Ти  си  надеждата  и  истината</a:t>
            </a:r>
          </a:p>
          <a:p>
            <a:pPr algn="ctr"/>
            <a:r>
              <a:rPr lang="bg-BG" sz="3200" b="1" dirty="0" smtClean="0"/>
              <a:t>в</a:t>
            </a:r>
            <a:r>
              <a:rPr lang="bg-BG" sz="3200" b="1" dirty="0" smtClean="0"/>
              <a:t>  Теб  ще  стоя.</a:t>
            </a:r>
          </a:p>
          <a:p>
            <a:pPr algn="ctr"/>
            <a:endParaRPr lang="bg-BG" sz="3200" b="1" dirty="0" smtClean="0"/>
          </a:p>
          <a:p>
            <a:pPr algn="ctr"/>
            <a:r>
              <a:rPr lang="bg-BG" sz="3200" b="1" dirty="0" smtClean="0"/>
              <a:t>Искам само Теб . Искам </a:t>
            </a:r>
            <a:r>
              <a:rPr lang="bg-BG" sz="3200" b="1" dirty="0" smtClean="0"/>
              <a:t>само </a:t>
            </a:r>
            <a:r>
              <a:rPr lang="bg-BG" sz="3200" b="1" dirty="0" smtClean="0"/>
              <a:t>Теб .  /2</a:t>
            </a:r>
          </a:p>
          <a:p>
            <a:pPr algn="ctr"/>
            <a:r>
              <a:rPr lang="bg-BG" sz="3200" b="1" dirty="0" smtClean="0"/>
              <a:t>Искам само, искам само Теб  Исус !  /2</a:t>
            </a:r>
          </a:p>
          <a:p>
            <a:pPr algn="ctr"/>
            <a:endParaRPr lang="bg-BG" sz="3200" b="1" dirty="0" smtClean="0"/>
          </a:p>
          <a:p>
            <a:pPr algn="ctr"/>
            <a:r>
              <a:rPr lang="bg-BG" sz="3200" b="1" dirty="0" smtClean="0"/>
              <a:t>... живея за това ...</a:t>
            </a:r>
            <a:endParaRPr lang="en-US" sz="3200" b="1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</TotalTime>
  <Words>108</Words>
  <Application>Microsoft Office PowerPoint</Application>
  <PresentationFormat>On-screen Show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5</cp:revision>
  <dcterms:created xsi:type="dcterms:W3CDTF">2009-06-03T12:35:13Z</dcterms:created>
  <dcterms:modified xsi:type="dcterms:W3CDTF">2009-06-03T13:12:31Z</dcterms:modified>
</cp:coreProperties>
</file>