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30F-623F-4478-9F42-EF1B383901ED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5678-D3C3-4539-A866-3CD9CCB26AD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30F-623F-4478-9F42-EF1B383901ED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5678-D3C3-4539-A866-3CD9CCB26A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30F-623F-4478-9F42-EF1B383901ED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5678-D3C3-4539-A866-3CD9CCB26AD4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30F-623F-4478-9F42-EF1B383901ED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5678-D3C3-4539-A866-3CD9CCB26A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30F-623F-4478-9F42-EF1B383901ED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5678-D3C3-4539-A866-3CD9CCB26A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30F-623F-4478-9F42-EF1B383901ED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5678-D3C3-4539-A866-3CD9CCB26A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30F-623F-4478-9F42-EF1B383901ED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5678-D3C3-4539-A866-3CD9CCB26A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30F-623F-4478-9F42-EF1B383901ED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5678-D3C3-4539-A866-3CD9CCB26A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30F-623F-4478-9F42-EF1B383901ED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27C5678-D3C3-4539-A866-3CD9CCB26AD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30F-623F-4478-9F42-EF1B383901ED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5678-D3C3-4539-A866-3CD9CCB26A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AD30F-623F-4478-9F42-EF1B383901ED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7C5678-D3C3-4539-A866-3CD9CCB26AD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B1AD30F-623F-4478-9F42-EF1B383901ED}" type="datetimeFigureOut">
              <a:rPr lang="en-US" smtClean="0"/>
              <a:t>5/31/2009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27C5678-D3C3-4539-A866-3CD9CCB26AD4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57166"/>
            <a:ext cx="7851648" cy="857256"/>
          </a:xfrm>
        </p:spPr>
        <p:txBody>
          <a:bodyPr>
            <a:normAutofit/>
          </a:bodyPr>
          <a:lstStyle/>
          <a:p>
            <a:pPr algn="ctr"/>
            <a:r>
              <a:rPr lang="bg-BG" sz="3600" dirty="0" smtClean="0">
                <a:solidFill>
                  <a:schemeClr val="tx1"/>
                </a:solidFill>
              </a:rPr>
              <a:t>Аз ходя чрез вяра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214422"/>
            <a:ext cx="8929718" cy="5143536"/>
          </a:xfrm>
        </p:spPr>
        <p:txBody>
          <a:bodyPr>
            <a:normAutofit/>
          </a:bodyPr>
          <a:lstStyle/>
          <a:p>
            <a:pPr algn="l"/>
            <a:r>
              <a:rPr lang="bg-BG" sz="3600" dirty="0" smtClean="0"/>
              <a:t>Пр</a:t>
            </a:r>
            <a:r>
              <a:rPr lang="bg-BG" sz="3600" b="1" dirty="0" smtClean="0"/>
              <a:t>.</a:t>
            </a:r>
            <a:r>
              <a:rPr lang="bg-BG" sz="4800" b="1" dirty="0" smtClean="0"/>
              <a:t>   Аз ходя чрез вяра</a:t>
            </a:r>
          </a:p>
          <a:p>
            <a:pPr algn="l"/>
            <a:r>
              <a:rPr lang="bg-BG" sz="4800" b="1" dirty="0" smtClean="0"/>
              <a:t> </a:t>
            </a:r>
            <a:r>
              <a:rPr lang="bg-BG" sz="4800" b="1" dirty="0" smtClean="0"/>
              <a:t>       и стъпвам със вяра</a:t>
            </a:r>
          </a:p>
          <a:p>
            <a:pPr algn="l"/>
            <a:r>
              <a:rPr lang="bg-BG" sz="4800" b="1" dirty="0" smtClean="0"/>
              <a:t> </a:t>
            </a:r>
            <a:r>
              <a:rPr lang="bg-BG" sz="4800" b="1" dirty="0" smtClean="0"/>
              <a:t>       живея чрез вяра,</a:t>
            </a:r>
          </a:p>
          <a:p>
            <a:pPr algn="l"/>
            <a:r>
              <a:rPr lang="bg-BG" sz="4800" b="1" dirty="0" smtClean="0"/>
              <a:t> </a:t>
            </a:r>
            <a:r>
              <a:rPr lang="bg-BG" sz="4800" b="1" dirty="0" smtClean="0"/>
              <a:t>       на Теб уповавам аз !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85728"/>
            <a:ext cx="7851648" cy="214314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472" y="785794"/>
            <a:ext cx="8072494" cy="5500726"/>
          </a:xfrm>
        </p:spPr>
        <p:txBody>
          <a:bodyPr>
            <a:normAutofit lnSpcReduction="10000"/>
          </a:bodyPr>
          <a:lstStyle/>
          <a:p>
            <a:pPr algn="just"/>
            <a:r>
              <a:rPr lang="bg-BG" sz="4000" b="1" dirty="0" smtClean="0"/>
              <a:t>И  всяка  моя  стъпка</a:t>
            </a:r>
          </a:p>
          <a:p>
            <a:pPr algn="just"/>
            <a:r>
              <a:rPr lang="bg-BG" sz="4000" b="1" dirty="0" smtClean="0"/>
              <a:t>е</a:t>
            </a:r>
            <a:r>
              <a:rPr lang="bg-BG" sz="4000" b="1" dirty="0" smtClean="0"/>
              <a:t>  със  вяра  в  Теб !</a:t>
            </a:r>
          </a:p>
          <a:p>
            <a:pPr algn="just"/>
            <a:r>
              <a:rPr lang="bg-BG" sz="4000" b="1" dirty="0" smtClean="0"/>
              <a:t>И  нищо  срещу  мен  не  ще  успее  !</a:t>
            </a:r>
          </a:p>
          <a:p>
            <a:pPr algn="just"/>
            <a:r>
              <a:rPr lang="bg-BG" sz="4000" b="1" dirty="0" smtClean="0"/>
              <a:t>И  моята  молитва  е  със  вяра  в Теб !</a:t>
            </a:r>
          </a:p>
          <a:p>
            <a:pPr algn="just"/>
            <a:r>
              <a:rPr lang="bg-BG" sz="4000" b="1" dirty="0" smtClean="0"/>
              <a:t>Щом  Бог е  откъм  мен</a:t>
            </a:r>
          </a:p>
          <a:p>
            <a:pPr algn="just"/>
            <a:r>
              <a:rPr lang="bg-BG" sz="4000" b="1" dirty="0" smtClean="0"/>
              <a:t>Кой  ще  е  против  мен ?</a:t>
            </a:r>
          </a:p>
          <a:p>
            <a:pPr algn="just"/>
            <a:endParaRPr lang="en-US" sz="3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</TotalTime>
  <Words>64</Words>
  <Application>Microsoft Office PowerPoint</Application>
  <PresentationFormat>On-screen Show (4:3)</PresentationFormat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Flow</vt:lpstr>
      <vt:lpstr>Аз ходя чрез вяра</vt:lpstr>
      <vt:lpstr>Slide 2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Аз ходя чрез вяра</dc:title>
  <dc:creator>Our Everyday acount</dc:creator>
  <cp:lastModifiedBy>Our Everyday acount</cp:lastModifiedBy>
  <cp:revision>4</cp:revision>
  <dcterms:created xsi:type="dcterms:W3CDTF">2009-05-31T13:53:15Z</dcterms:created>
  <dcterms:modified xsi:type="dcterms:W3CDTF">2009-05-31T14:26:13Z</dcterms:modified>
</cp:coreProperties>
</file>