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F450F1-AFEC-4CBC-9800-75BEFD49AC65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E6982C-6CE7-4D0E-B67B-90C0FE83A80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4285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0042"/>
            <a:ext cx="7854696" cy="6143668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 smtClean="0"/>
              <a:t>Ние идваме пред Тебе </a:t>
            </a:r>
          </a:p>
          <a:p>
            <a:pPr algn="ctr"/>
            <a:r>
              <a:rPr lang="bg-BG" sz="3200" b="1" dirty="0" smtClean="0"/>
              <a:t>със песен на хвала.</a:t>
            </a:r>
          </a:p>
          <a:p>
            <a:pPr algn="ctr"/>
            <a:r>
              <a:rPr lang="bg-BG" sz="3200" b="1" dirty="0" smtClean="0"/>
              <a:t>Благодарим за свободата,</a:t>
            </a:r>
          </a:p>
          <a:p>
            <a:pPr algn="ctr"/>
            <a:r>
              <a:rPr lang="bg-BG" sz="3200" b="1" dirty="0" smtClean="0"/>
              <a:t>любовта и милостта.</a:t>
            </a:r>
          </a:p>
          <a:p>
            <a:pPr algn="ctr"/>
            <a:r>
              <a:rPr lang="bg-BG" sz="3200" b="1" dirty="0" smtClean="0"/>
              <a:t>Живота си предаде </a:t>
            </a:r>
          </a:p>
          <a:p>
            <a:pPr algn="ctr"/>
            <a:r>
              <a:rPr lang="bg-BG" sz="3200" b="1" dirty="0" smtClean="0"/>
              <a:t>в</a:t>
            </a:r>
            <a:r>
              <a:rPr lang="bg-BG" sz="3200" b="1" dirty="0" smtClean="0"/>
              <a:t>ъв жертва за греха</a:t>
            </a:r>
          </a:p>
          <a:p>
            <a:pPr algn="ctr"/>
            <a:r>
              <a:rPr lang="bg-BG" sz="3200" b="1" dirty="0" smtClean="0"/>
              <a:t>и</a:t>
            </a:r>
            <a:r>
              <a:rPr lang="bg-BG" sz="3200" b="1" dirty="0" smtClean="0"/>
              <a:t> днес аз Ти дарявам</a:t>
            </a:r>
          </a:p>
          <a:p>
            <a:pPr algn="ctr"/>
            <a:r>
              <a:rPr lang="bg-BG" sz="3200" b="1" dirty="0" err="1" smtClean="0"/>
              <a:t>с</a:t>
            </a:r>
            <a:r>
              <a:rPr lang="bg-BG" sz="3200" b="1" dirty="0" err="1" smtClean="0"/>
              <a:t>войта</a:t>
            </a:r>
            <a:r>
              <a:rPr lang="bg-BG" sz="3200" b="1" dirty="0" smtClean="0"/>
              <a:t> обич с песента.</a:t>
            </a:r>
            <a:endParaRPr lang="bg-BG" sz="3200" b="1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428604"/>
            <a:ext cx="8643998" cy="5857916"/>
          </a:xfrm>
        </p:spPr>
        <p:txBody>
          <a:bodyPr>
            <a:normAutofit/>
          </a:bodyPr>
          <a:lstStyle/>
          <a:p>
            <a:pPr algn="l"/>
            <a:r>
              <a:rPr lang="bg-BG" sz="3200" b="1" dirty="0" smtClean="0"/>
              <a:t>      </a:t>
            </a:r>
            <a:r>
              <a:rPr lang="bg-BG" sz="3200" b="1" dirty="0" err="1" smtClean="0"/>
              <a:t>Пр</a:t>
            </a:r>
            <a:r>
              <a:rPr lang="bg-BG" sz="3200" b="1" dirty="0" smtClean="0"/>
              <a:t>:           Ти  си  вечния  Отец,</a:t>
            </a:r>
          </a:p>
          <a:p>
            <a:pPr algn="ctr"/>
            <a:r>
              <a:rPr lang="bg-BG" sz="3200" b="1" dirty="0" smtClean="0"/>
              <a:t>Възкръсналия  Цар.</a:t>
            </a:r>
          </a:p>
          <a:p>
            <a:pPr algn="ctr"/>
            <a:r>
              <a:rPr lang="bg-BG" sz="3200" b="1" dirty="0" smtClean="0"/>
              <a:t>Остави  празен  гроба</a:t>
            </a:r>
          </a:p>
          <a:p>
            <a:pPr algn="ctr"/>
            <a:r>
              <a:rPr lang="bg-BG" sz="3200" b="1" dirty="0" smtClean="0"/>
              <a:t>и</a:t>
            </a:r>
            <a:r>
              <a:rPr lang="bg-BG" sz="3200" b="1" dirty="0" smtClean="0"/>
              <a:t>  над  смъртта  си  Господар.</a:t>
            </a:r>
          </a:p>
          <a:p>
            <a:pPr algn="ctr"/>
            <a:r>
              <a:rPr lang="bg-BG" sz="3200" b="1" dirty="0" smtClean="0"/>
              <a:t>И  от  Теб освободени</a:t>
            </a:r>
          </a:p>
          <a:p>
            <a:pPr algn="ctr"/>
            <a:r>
              <a:rPr lang="bg-BG" sz="3200" b="1" dirty="0" smtClean="0"/>
              <a:t>щ</a:t>
            </a:r>
            <a:r>
              <a:rPr lang="bg-BG" sz="3200" b="1" dirty="0" smtClean="0"/>
              <a:t>е  носим  светлина</a:t>
            </a:r>
          </a:p>
          <a:p>
            <a:pPr algn="ctr"/>
            <a:r>
              <a:rPr lang="bg-BG" sz="3200" b="1" dirty="0" smtClean="0"/>
              <a:t>и</a:t>
            </a:r>
            <a:r>
              <a:rPr lang="bg-BG" sz="3200" b="1" dirty="0" smtClean="0"/>
              <a:t>  ето  Ти  си  с  нас</a:t>
            </a:r>
          </a:p>
          <a:p>
            <a:pPr algn="ctr"/>
            <a:r>
              <a:rPr lang="bg-BG" sz="3200" b="1" dirty="0" smtClean="0"/>
              <a:t>ч</a:t>
            </a:r>
            <a:r>
              <a:rPr lang="bg-BG" sz="3200" b="1" dirty="0" smtClean="0"/>
              <a:t>ак  до  края  на  света !</a:t>
            </a:r>
            <a:endParaRPr lang="en-US" sz="32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</TotalTime>
  <Words>75</Words>
  <Application>Microsoft Office PowerPoint</Application>
  <PresentationFormat>On-screen Show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 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3</cp:revision>
  <dcterms:created xsi:type="dcterms:W3CDTF">2009-06-03T11:57:18Z</dcterms:created>
  <dcterms:modified xsi:type="dcterms:W3CDTF">2009-06-03T12:22:21Z</dcterms:modified>
</cp:coreProperties>
</file>