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718" autoAdjust="0"/>
  </p:normalViewPr>
  <p:slideViewPr>
    <p:cSldViewPr>
      <p:cViewPr varScale="1">
        <p:scale>
          <a:sx n="70" d="100"/>
          <a:sy n="70" d="100"/>
        </p:scale>
        <p:origin x="-522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680ED8-E00D-417D-A907-8C435CDE2E82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DF96452-26A7-472E-BC0F-EFE8D82A058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21429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0" y="285728"/>
            <a:ext cx="9144000" cy="6215106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n-US" sz="6500" b="1" i="1" dirty="0" smtClean="0"/>
              <a:t> </a:t>
            </a:r>
            <a:r>
              <a:rPr lang="bg-BG" sz="12800" b="1" dirty="0" smtClean="0"/>
              <a:t>Издигам  </a:t>
            </a:r>
            <a:r>
              <a:rPr lang="bg-BG" sz="12800" b="1" dirty="0" smtClean="0"/>
              <a:t>очи </a:t>
            </a:r>
            <a:r>
              <a:rPr lang="bg-BG" sz="12800" b="1" dirty="0" smtClean="0"/>
              <a:t> към  </a:t>
            </a:r>
            <a:r>
              <a:rPr lang="bg-BG" sz="12800" b="1" dirty="0" smtClean="0"/>
              <a:t>Теб </a:t>
            </a:r>
            <a:endParaRPr lang="en-US" sz="12800" b="1" dirty="0" smtClean="0"/>
          </a:p>
          <a:p>
            <a:pPr algn="ctr"/>
            <a:r>
              <a:rPr lang="en-US" sz="12800" b="1" i="1" dirty="0" smtClean="0"/>
              <a:t>    </a:t>
            </a:r>
            <a:r>
              <a:rPr lang="bg-BG" sz="12800" b="1" dirty="0" smtClean="0"/>
              <a:t>и  търся  лицето  Ти</a:t>
            </a:r>
            <a:r>
              <a:rPr lang="bg-BG" sz="12800" b="1" dirty="0" smtClean="0"/>
              <a:t>,</a:t>
            </a:r>
            <a:endParaRPr lang="en-US" sz="12800" b="1" dirty="0" smtClean="0"/>
          </a:p>
          <a:p>
            <a:pPr algn="ctr"/>
            <a:r>
              <a:rPr lang="bg-BG" sz="12800" b="1" dirty="0" smtClean="0"/>
              <a:t>чакам  Тебе  </a:t>
            </a:r>
            <a:r>
              <a:rPr lang="bg-BG" sz="12800" b="1" dirty="0" smtClean="0"/>
              <a:t>сега.</a:t>
            </a:r>
            <a:endParaRPr lang="en-US" sz="12800" b="1" dirty="0" smtClean="0"/>
          </a:p>
          <a:p>
            <a:pPr algn="ctr"/>
            <a:r>
              <a:rPr lang="bg-BG" sz="12800" b="1" dirty="0" smtClean="0"/>
              <a:t>Така  аз  нуждая  </a:t>
            </a:r>
            <a:r>
              <a:rPr lang="bg-BG" sz="12800" b="1" dirty="0" smtClean="0"/>
              <a:t>се,</a:t>
            </a:r>
            <a:endParaRPr lang="en-US" sz="12800" b="1" dirty="0" smtClean="0"/>
          </a:p>
          <a:p>
            <a:pPr algn="ctr"/>
            <a:r>
              <a:rPr lang="bg-BG" sz="12800" b="1" dirty="0" smtClean="0"/>
              <a:t>така  аз  жадувам  </a:t>
            </a:r>
            <a:r>
              <a:rPr lang="bg-BG" sz="12800" b="1" dirty="0" smtClean="0"/>
              <a:t>Те,</a:t>
            </a:r>
            <a:endParaRPr lang="en-US" sz="12800" b="1" dirty="0" smtClean="0"/>
          </a:p>
          <a:p>
            <a:pPr algn="ctr"/>
            <a:r>
              <a:rPr lang="bg-BG" sz="12800" b="1" dirty="0" smtClean="0"/>
              <a:t>н</a:t>
            </a:r>
            <a:r>
              <a:rPr lang="bg-BG" sz="12800" b="1" dirty="0" smtClean="0"/>
              <a:t>е  </a:t>
            </a:r>
            <a:r>
              <a:rPr lang="bg-BG" sz="12800" b="1" dirty="0" smtClean="0"/>
              <a:t>мога </a:t>
            </a:r>
            <a:r>
              <a:rPr lang="bg-BG" sz="12800" b="1" dirty="0" smtClean="0"/>
              <a:t> без  </a:t>
            </a:r>
            <a:r>
              <a:rPr lang="bg-BG" sz="12800" b="1" dirty="0" smtClean="0"/>
              <a:t>Тебе </a:t>
            </a:r>
            <a:r>
              <a:rPr lang="bg-BG" sz="12800" b="1" dirty="0" smtClean="0"/>
              <a:t> сега.</a:t>
            </a:r>
          </a:p>
          <a:p>
            <a:pPr algn="ctr"/>
            <a:r>
              <a:rPr lang="bg-BG" sz="12800" b="1" dirty="0" smtClean="0"/>
              <a:t> </a:t>
            </a:r>
            <a:r>
              <a:rPr lang="bg-BG" sz="12800" b="1" dirty="0" smtClean="0"/>
              <a:t>В  Тебе  отпускам  се</a:t>
            </a:r>
            <a:r>
              <a:rPr lang="bg-BG" sz="12800" b="1" dirty="0" smtClean="0"/>
              <a:t>,</a:t>
            </a:r>
            <a:endParaRPr lang="en-US" sz="12800" b="1" dirty="0" smtClean="0"/>
          </a:p>
          <a:p>
            <a:pPr algn="ctr"/>
            <a:r>
              <a:rPr lang="en-US" sz="12800" b="1" i="1" dirty="0" smtClean="0"/>
              <a:t>    </a:t>
            </a:r>
            <a:r>
              <a:rPr lang="bg-BG" sz="12800" b="1" dirty="0" smtClean="0"/>
              <a:t>в  </a:t>
            </a:r>
            <a:r>
              <a:rPr lang="bg-BG" sz="12800" b="1" dirty="0" smtClean="0"/>
              <a:t>Тебе </a:t>
            </a:r>
            <a:r>
              <a:rPr lang="bg-BG" sz="12800" b="1" dirty="0" smtClean="0"/>
              <a:t> почивам  си,</a:t>
            </a:r>
            <a:endParaRPr lang="en-US" sz="12800" b="1" dirty="0" smtClean="0"/>
          </a:p>
          <a:p>
            <a:pPr algn="ctr"/>
            <a:r>
              <a:rPr lang="bg-BG" sz="12800" b="1" dirty="0" smtClean="0"/>
              <a:t>т</a:t>
            </a:r>
            <a:r>
              <a:rPr lang="bg-BG" sz="12800" b="1" dirty="0" smtClean="0"/>
              <a:t>ъй  </a:t>
            </a:r>
            <a:r>
              <a:rPr lang="bg-BG" sz="12800" b="1" dirty="0" smtClean="0"/>
              <a:t>сигурен </a:t>
            </a:r>
            <a:r>
              <a:rPr lang="bg-BG" sz="12800" b="1" dirty="0" smtClean="0"/>
              <a:t> чувствам  се  в  </a:t>
            </a:r>
            <a:r>
              <a:rPr lang="bg-BG" sz="12800" b="1" dirty="0" smtClean="0"/>
              <a:t>Теб.</a:t>
            </a:r>
            <a:endParaRPr lang="en-US" sz="12800" b="1" dirty="0" smtClean="0"/>
          </a:p>
          <a:p>
            <a:pPr algn="ctr"/>
            <a:r>
              <a:rPr lang="bg-BG" sz="12800" b="1" dirty="0" smtClean="0"/>
              <a:t>И  нежно  </a:t>
            </a:r>
            <a:r>
              <a:rPr lang="bg-BG" sz="12800" b="1" dirty="0" smtClean="0"/>
              <a:t>ме </a:t>
            </a:r>
            <a:r>
              <a:rPr lang="bg-BG" sz="12800" b="1" dirty="0" smtClean="0"/>
              <a:t> водиш  </a:t>
            </a:r>
            <a:r>
              <a:rPr lang="bg-BG" sz="12800" b="1" dirty="0" smtClean="0"/>
              <a:t>Ти</a:t>
            </a:r>
            <a:endParaRPr lang="en-US" sz="12800" b="1" dirty="0" smtClean="0"/>
          </a:p>
          <a:p>
            <a:pPr algn="ctr"/>
            <a:r>
              <a:rPr lang="bg-BG" sz="12800" b="1" dirty="0" smtClean="0"/>
              <a:t>п</a:t>
            </a:r>
            <a:r>
              <a:rPr lang="bg-BG" sz="12800" b="1" dirty="0" smtClean="0"/>
              <a:t>ри  </a:t>
            </a:r>
            <a:r>
              <a:rPr lang="bg-BG" sz="12800" b="1" dirty="0" smtClean="0"/>
              <a:t>тихите </a:t>
            </a:r>
            <a:r>
              <a:rPr lang="bg-BG" sz="12800" b="1" dirty="0" smtClean="0"/>
              <a:t> Си  води –</a:t>
            </a:r>
            <a:endParaRPr lang="en-US" sz="12800" b="1" dirty="0" smtClean="0"/>
          </a:p>
          <a:p>
            <a:pPr algn="ctr"/>
            <a:r>
              <a:rPr lang="bg-BG" sz="12800" b="1" dirty="0" smtClean="0"/>
              <a:t>д</a:t>
            </a:r>
            <a:r>
              <a:rPr lang="bg-BG" sz="12800" b="1" dirty="0" smtClean="0"/>
              <a:t>ушата  </a:t>
            </a:r>
            <a:r>
              <a:rPr lang="bg-BG" sz="12800" b="1" dirty="0" smtClean="0"/>
              <a:t>ми </a:t>
            </a:r>
            <a:r>
              <a:rPr lang="bg-BG" sz="12800" b="1" dirty="0" smtClean="0"/>
              <a:t> Ти </a:t>
            </a:r>
            <a:r>
              <a:rPr lang="bg-BG" sz="12800" b="1" dirty="0" smtClean="0"/>
              <a:t>напои.</a:t>
            </a:r>
            <a:endParaRPr lang="en-US" sz="12800" b="1" dirty="0" smtClean="0"/>
          </a:p>
          <a:p>
            <a:pPr algn="ctr"/>
            <a:r>
              <a:rPr lang="bg-BG" sz="12800" b="1" dirty="0" smtClean="0"/>
              <a:t> </a:t>
            </a:r>
            <a:endParaRPr lang="en-US" sz="8000" b="1" dirty="0" smtClean="0"/>
          </a:p>
          <a:p>
            <a:pPr algn="ctr"/>
            <a:endParaRPr lang="en-US" dirty="0" smtClean="0"/>
          </a:p>
          <a:p>
            <a:pPr algn="ctr"/>
            <a:r>
              <a:rPr lang="bg-BG" dirty="0" smtClean="0"/>
              <a:t> 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285728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58" y="500042"/>
            <a:ext cx="8643998" cy="6072230"/>
          </a:xfrm>
        </p:spPr>
        <p:txBody>
          <a:bodyPr anchor="t">
            <a:normAutofit/>
          </a:bodyPr>
          <a:lstStyle/>
          <a:p>
            <a:pPr algn="l"/>
            <a:r>
              <a:rPr lang="bg-BG" sz="2800" b="1" i="1" dirty="0" err="1" smtClean="0"/>
              <a:t>Пр</a:t>
            </a:r>
            <a:r>
              <a:rPr lang="bg-BG" sz="2800" b="1" i="1" dirty="0" smtClean="0"/>
              <a:t>:</a:t>
            </a:r>
          </a:p>
          <a:p>
            <a:pPr algn="ctr"/>
            <a:endParaRPr lang="bg-BG" sz="3300" b="1" dirty="0" smtClean="0"/>
          </a:p>
          <a:p>
            <a:pPr algn="ctr"/>
            <a:r>
              <a:rPr lang="bg-BG" sz="3300" b="1" dirty="0" smtClean="0"/>
              <a:t>Къде  бих  </a:t>
            </a:r>
            <a:r>
              <a:rPr lang="bg-BG" sz="3300" b="1" dirty="0" smtClean="0"/>
              <a:t>отишъл </a:t>
            </a:r>
            <a:r>
              <a:rPr lang="bg-BG" sz="3300" b="1" dirty="0" smtClean="0"/>
              <a:t> без  Тебе , не  знам?</a:t>
            </a:r>
            <a:endParaRPr lang="en-US" sz="3300" b="1" dirty="0" smtClean="0"/>
          </a:p>
          <a:p>
            <a:pPr algn="ctr"/>
            <a:r>
              <a:rPr lang="bg-BG" sz="3300" b="1" dirty="0" smtClean="0"/>
              <a:t>Какво  бих  </a:t>
            </a:r>
            <a:r>
              <a:rPr lang="bg-BG" sz="3300" b="1" dirty="0" smtClean="0"/>
              <a:t>аз </a:t>
            </a:r>
            <a:r>
              <a:rPr lang="bg-BG" sz="3300" b="1" dirty="0" smtClean="0"/>
              <a:t> правил </a:t>
            </a:r>
          </a:p>
          <a:p>
            <a:pPr algn="ctr"/>
            <a:r>
              <a:rPr lang="bg-BG" sz="3300" b="1" dirty="0" smtClean="0"/>
              <a:t> без  </a:t>
            </a:r>
            <a:r>
              <a:rPr lang="bg-BG" sz="3300" b="1" dirty="0" err="1" smtClean="0"/>
              <a:t>Твойта</a:t>
            </a:r>
            <a:r>
              <a:rPr lang="bg-BG" sz="3300" b="1" dirty="0" smtClean="0"/>
              <a:t>  </a:t>
            </a:r>
            <a:r>
              <a:rPr lang="bg-BG" sz="3300" b="1" dirty="0" smtClean="0"/>
              <a:t>любов?</a:t>
            </a:r>
            <a:endParaRPr lang="en-US" sz="3300" b="1" dirty="0" smtClean="0"/>
          </a:p>
          <a:p>
            <a:pPr algn="ctr"/>
            <a:r>
              <a:rPr lang="bg-BG" sz="3300" b="1" dirty="0" smtClean="0"/>
              <a:t>Едно  само  зная  и  казвам  </a:t>
            </a:r>
            <a:r>
              <a:rPr lang="bg-BG" sz="3300" b="1" dirty="0" smtClean="0"/>
              <a:t>Ти </a:t>
            </a:r>
            <a:r>
              <a:rPr lang="bg-BG" sz="3300" b="1" dirty="0" smtClean="0"/>
              <a:t> днес</a:t>
            </a:r>
            <a:r>
              <a:rPr lang="bg-BG" sz="3300" b="1" dirty="0" smtClean="0"/>
              <a:t>:</a:t>
            </a:r>
            <a:endParaRPr lang="en-US" sz="3300" b="1" dirty="0" smtClean="0"/>
          </a:p>
          <a:p>
            <a:pPr algn="ctr"/>
            <a:r>
              <a:rPr lang="en-US" sz="3300" b="1" i="1" dirty="0" smtClean="0"/>
              <a:t>         </a:t>
            </a:r>
            <a:r>
              <a:rPr lang="bg-BG" sz="3300" b="1" dirty="0" smtClean="0"/>
              <a:t>“</a:t>
            </a:r>
            <a:r>
              <a:rPr lang="bg-BG" sz="3300" b="1" dirty="0" smtClean="0"/>
              <a:t>Не </a:t>
            </a:r>
            <a:r>
              <a:rPr lang="bg-BG" sz="3300" b="1" dirty="0" smtClean="0"/>
              <a:t> мога , </a:t>
            </a:r>
            <a:r>
              <a:rPr lang="bg-BG" sz="3300" b="1" dirty="0" smtClean="0"/>
              <a:t>не </a:t>
            </a:r>
            <a:r>
              <a:rPr lang="bg-BG" sz="3300" b="1" dirty="0" smtClean="0"/>
              <a:t> мога  без  Теб</a:t>
            </a:r>
            <a:r>
              <a:rPr lang="bg-BG" sz="3300" b="1" dirty="0" smtClean="0"/>
              <a:t>!”</a:t>
            </a:r>
            <a:endParaRPr lang="en-US" sz="3300" b="1" dirty="0" smtClean="0"/>
          </a:p>
          <a:p>
            <a:pPr algn="ctr"/>
            <a:endParaRPr lang="en-US" sz="34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</TotalTime>
  <Words>105</Words>
  <Application>Microsoft Office PowerPoint</Application>
  <PresentationFormat>On-screen Show (4:3)</PresentationFormat>
  <Paragraphs>24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Flow</vt:lpstr>
      <vt:lpstr> </vt:lpstr>
      <vt:lpstr>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Our Everyday acount</dc:creator>
  <cp:lastModifiedBy>Our Everyday acount</cp:lastModifiedBy>
  <cp:revision>6</cp:revision>
  <dcterms:created xsi:type="dcterms:W3CDTF">2009-06-05T15:11:20Z</dcterms:created>
  <dcterms:modified xsi:type="dcterms:W3CDTF">2009-06-05T15:51:08Z</dcterms:modified>
</cp:coreProperties>
</file>