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0BC67-5943-4ABF-8BCB-36920FF53703}" type="datetimeFigureOut">
              <a:rPr lang="en-US" smtClean="0"/>
              <a:pPr/>
              <a:t>6/2/2009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86E0A-FD81-4CC5-8D72-59D5C074D2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0BC67-5943-4ABF-8BCB-36920FF53703}" type="datetimeFigureOut">
              <a:rPr lang="en-US" smtClean="0"/>
              <a:pPr/>
              <a:t>6/2/2009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86E0A-FD81-4CC5-8D72-59D5C074D2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0BC67-5943-4ABF-8BCB-36920FF53703}" type="datetimeFigureOut">
              <a:rPr lang="en-US" smtClean="0"/>
              <a:pPr/>
              <a:t>6/2/2009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86E0A-FD81-4CC5-8D72-59D5C074D2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0BC67-5943-4ABF-8BCB-36920FF53703}" type="datetimeFigureOut">
              <a:rPr lang="en-US" smtClean="0"/>
              <a:pPr/>
              <a:t>6/2/2009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86E0A-FD81-4CC5-8D72-59D5C074D2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0BC67-5943-4ABF-8BCB-36920FF53703}" type="datetimeFigureOut">
              <a:rPr lang="en-US" smtClean="0"/>
              <a:pPr/>
              <a:t>6/2/2009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86E0A-FD81-4CC5-8D72-59D5C074D2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0BC67-5943-4ABF-8BCB-36920FF53703}" type="datetimeFigureOut">
              <a:rPr lang="en-US" smtClean="0"/>
              <a:pPr/>
              <a:t>6/2/2009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86E0A-FD81-4CC5-8D72-59D5C074D2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0BC67-5943-4ABF-8BCB-36920FF53703}" type="datetimeFigureOut">
              <a:rPr lang="en-US" smtClean="0"/>
              <a:pPr/>
              <a:t>6/2/2009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86E0A-FD81-4CC5-8D72-59D5C074D2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0BC67-5943-4ABF-8BCB-36920FF53703}" type="datetimeFigureOut">
              <a:rPr lang="en-US" smtClean="0"/>
              <a:pPr/>
              <a:t>6/2/2009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86E0A-FD81-4CC5-8D72-59D5C074D2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0BC67-5943-4ABF-8BCB-36920FF53703}" type="datetimeFigureOut">
              <a:rPr lang="en-US" smtClean="0"/>
              <a:pPr/>
              <a:t>6/2/2009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B286E0A-FD81-4CC5-8D72-59D5C074D2C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0BC67-5943-4ABF-8BCB-36920FF53703}" type="datetimeFigureOut">
              <a:rPr lang="en-US" smtClean="0"/>
              <a:pPr/>
              <a:t>6/2/2009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86E0A-FD81-4CC5-8D72-59D5C074D2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0BC67-5943-4ABF-8BCB-36920FF53703}" type="datetimeFigureOut">
              <a:rPr lang="en-US" smtClean="0"/>
              <a:pPr/>
              <a:t>6/2/2009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86E0A-FD81-4CC5-8D72-59D5C074D2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860BC67-5943-4ABF-8BCB-36920FF53703}" type="datetimeFigureOut">
              <a:rPr lang="en-US" smtClean="0"/>
              <a:pPr/>
              <a:t>6/2/2009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B286E0A-FD81-4CC5-8D72-59D5C074D2C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0"/>
            <a:ext cx="7851648" cy="357166"/>
          </a:xfrm>
        </p:spPr>
        <p:txBody>
          <a:bodyPr>
            <a:normAutofit fontScale="90000"/>
          </a:bodyPr>
          <a:lstStyle/>
          <a:p>
            <a:r>
              <a:rPr lang="bg-BG" dirty="0" smtClean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500042"/>
            <a:ext cx="7854696" cy="6072230"/>
          </a:xfrm>
        </p:spPr>
        <p:txBody>
          <a:bodyPr>
            <a:normAutofit/>
          </a:bodyPr>
          <a:lstStyle/>
          <a:p>
            <a:pPr algn="ctr"/>
            <a:r>
              <a:rPr lang="bg-BG" sz="3000" b="1" dirty="0" smtClean="0"/>
              <a:t>Искрено  желая да  хваля  Теб</a:t>
            </a:r>
          </a:p>
          <a:p>
            <a:pPr algn="ctr"/>
            <a:r>
              <a:rPr lang="bg-BG" sz="3000" b="1" dirty="0" smtClean="0"/>
              <a:t>с  цялото  сърце  покланям  се.</a:t>
            </a:r>
          </a:p>
          <a:p>
            <a:pPr algn="ctr"/>
            <a:r>
              <a:rPr lang="bg-BG" sz="3000" b="1" dirty="0" smtClean="0"/>
              <a:t>Всичко  вътре  в  мен  отдава  хвала.</a:t>
            </a:r>
          </a:p>
          <a:p>
            <a:pPr algn="ctr"/>
            <a:r>
              <a:rPr lang="bg-BG" sz="3000" b="1" dirty="0" smtClean="0"/>
              <a:t>Тебе  величая  ,  Господи  !</a:t>
            </a:r>
          </a:p>
          <a:p>
            <a:pPr algn="ctr"/>
            <a:endParaRPr lang="bg-BG" sz="3000" b="1" dirty="0" smtClean="0"/>
          </a:p>
          <a:p>
            <a:pPr algn="l"/>
            <a:r>
              <a:rPr lang="bg-BG" sz="2400" b="1" dirty="0" smtClean="0"/>
              <a:t>             </a:t>
            </a:r>
            <a:r>
              <a:rPr lang="bg-BG" sz="2400" b="1" dirty="0" err="1" smtClean="0"/>
              <a:t>Пр</a:t>
            </a:r>
            <a:r>
              <a:rPr lang="bg-BG" sz="2400" b="1" dirty="0" smtClean="0"/>
              <a:t>:       </a:t>
            </a:r>
            <a:r>
              <a:rPr lang="bg-BG" sz="3000" b="1" dirty="0" smtClean="0"/>
              <a:t>Давам  Ти  сърцето  си</a:t>
            </a:r>
          </a:p>
          <a:p>
            <a:pPr algn="ctr"/>
            <a:r>
              <a:rPr lang="bg-BG" sz="3000" b="1" dirty="0" smtClean="0"/>
              <a:t> и  душата  си.</a:t>
            </a:r>
          </a:p>
          <a:p>
            <a:pPr algn="ctr"/>
            <a:r>
              <a:rPr lang="bg-BG" sz="3000" b="1" dirty="0" smtClean="0"/>
              <a:t>За  Теб  живея  аз !</a:t>
            </a:r>
          </a:p>
          <a:p>
            <a:pPr algn="ctr"/>
            <a:r>
              <a:rPr lang="bg-BG" sz="3000" b="1" dirty="0" smtClean="0"/>
              <a:t>Всеки  миг ,  всеки  ден</a:t>
            </a:r>
          </a:p>
          <a:p>
            <a:pPr algn="ctr"/>
            <a:r>
              <a:rPr lang="bg-BG" sz="3000" b="1" dirty="0" smtClean="0"/>
              <a:t> обитавай  вътре  в  мен.</a:t>
            </a:r>
          </a:p>
          <a:p>
            <a:pPr algn="ctr"/>
            <a:r>
              <a:rPr lang="bg-BG" sz="3000" b="1" dirty="0" smtClean="0"/>
              <a:t>За  Теб  копнея  аз !</a:t>
            </a:r>
            <a:endParaRPr lang="en-US" sz="3000" b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360</TotalTime>
  <Words>57</Words>
  <Application>Microsoft Office PowerPoint</Application>
  <PresentationFormat>On-screen Show (4:3)</PresentationFormat>
  <Paragraphs>12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Flow</vt:lpstr>
      <vt:lpstr> 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Our Everyday acount</dc:creator>
  <cp:lastModifiedBy>Our Everyday acount</cp:lastModifiedBy>
  <cp:revision>45</cp:revision>
  <dcterms:created xsi:type="dcterms:W3CDTF">2009-06-02T09:22:02Z</dcterms:created>
  <dcterms:modified xsi:type="dcterms:W3CDTF">2009-06-02T16:13:26Z</dcterms:modified>
</cp:coreProperties>
</file>