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pPr/>
              <a:t>6/4/2009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pPr/>
              <a:t>6/4/2009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pPr/>
              <a:t>6/4/2009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pPr/>
              <a:t>6/4/2009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pPr/>
              <a:t>6/4/2009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pPr/>
              <a:t>6/4/2009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pPr/>
              <a:t>6/4/2009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pPr/>
              <a:t>6/4/2009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pPr/>
              <a:t>6/4/2009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E249A08-8071-4618-93C4-4677E0BFDB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pPr/>
              <a:t>6/4/2009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pPr/>
              <a:t>6/4/2009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0655E7-CD00-42E3-B9E7-A5A15B65BE44}" type="datetimeFigureOut">
              <a:rPr lang="en-US" smtClean="0"/>
              <a:pPr/>
              <a:t>6/4/2009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E249A08-8071-4618-93C4-4677E0BFDBF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85728"/>
            <a:ext cx="7854696" cy="6286544"/>
          </a:xfrm>
        </p:spPr>
        <p:txBody>
          <a:bodyPr>
            <a:normAutofit/>
          </a:bodyPr>
          <a:lstStyle/>
          <a:p>
            <a:pPr algn="ctr"/>
            <a:r>
              <a:rPr lang="bg-BG" sz="3300" b="1" dirty="0" smtClean="0"/>
              <a:t>Ще  хваля  святото  Ти  име,</a:t>
            </a:r>
          </a:p>
          <a:p>
            <a:pPr algn="ctr"/>
            <a:r>
              <a:rPr lang="bg-BG" sz="3300" b="1" dirty="0" smtClean="0"/>
              <a:t>ще  хваля  святото  Ти  име !</a:t>
            </a:r>
          </a:p>
          <a:p>
            <a:pPr algn="ctr"/>
            <a:r>
              <a:rPr lang="bg-BG" sz="3300" b="1" dirty="0" smtClean="0"/>
              <a:t>Ти  си  Бог , Ти  си  Бог </a:t>
            </a:r>
          </a:p>
          <a:p>
            <a:pPr algn="ctr"/>
            <a:r>
              <a:rPr lang="bg-BG" sz="3300" b="1" dirty="0" smtClean="0"/>
              <a:t>н</a:t>
            </a:r>
            <a:r>
              <a:rPr lang="bg-BG" sz="3300" b="1" dirty="0" smtClean="0"/>
              <a:t>ад  небесата !</a:t>
            </a:r>
          </a:p>
          <a:p>
            <a:pPr algn="ctr"/>
            <a:r>
              <a:rPr lang="bg-BG" sz="3300" b="1" dirty="0" smtClean="0"/>
              <a:t>Ще </a:t>
            </a:r>
            <a:r>
              <a:rPr lang="bg-BG" sz="3300" b="1" dirty="0" smtClean="0"/>
              <a:t> хваля  святото  </a:t>
            </a:r>
            <a:r>
              <a:rPr lang="bg-BG" sz="3300" b="1" dirty="0" smtClean="0"/>
              <a:t>Ти </a:t>
            </a:r>
            <a:r>
              <a:rPr lang="bg-BG" sz="3300" b="1" dirty="0" smtClean="0"/>
              <a:t> име!</a:t>
            </a:r>
          </a:p>
          <a:p>
            <a:pPr algn="ctr"/>
            <a:endParaRPr lang="bg-BG" sz="3300" b="1" dirty="0" smtClean="0"/>
          </a:p>
          <a:p>
            <a:pPr algn="ctr"/>
            <a:r>
              <a:rPr lang="bg-BG" sz="3300" b="1" dirty="0" smtClean="0"/>
              <a:t>Боже  аз  Те  хваля  за  </a:t>
            </a:r>
            <a:r>
              <a:rPr lang="bg-BG" sz="3300" b="1" dirty="0" err="1" smtClean="0"/>
              <a:t>твойте</a:t>
            </a:r>
            <a:r>
              <a:rPr lang="bg-BG" sz="3300" b="1" dirty="0" smtClean="0"/>
              <a:t>  чудеса.</a:t>
            </a:r>
          </a:p>
          <a:p>
            <a:pPr algn="ctr"/>
            <a:r>
              <a:rPr lang="bg-BG" sz="3300" b="1" dirty="0" smtClean="0"/>
              <a:t>Тебе  величая  за  мощните  дела !</a:t>
            </a:r>
          </a:p>
          <a:p>
            <a:pPr algn="ctr"/>
            <a:r>
              <a:rPr lang="bg-BG" sz="3300" b="1" dirty="0" smtClean="0"/>
              <a:t>Ти  си  моя  сила ,  Ти си  Бог  и  Цар</a:t>
            </a:r>
          </a:p>
          <a:p>
            <a:pPr algn="ctr"/>
            <a:r>
              <a:rPr lang="bg-BG" sz="3300" b="1" smtClean="0"/>
              <a:t>   и  </a:t>
            </a:r>
            <a:r>
              <a:rPr lang="bg-BG" sz="3300" b="1" dirty="0" smtClean="0"/>
              <a:t>Теб  издигам  аз !   </a:t>
            </a:r>
            <a:endParaRPr lang="bg-BG" sz="3300" b="1" dirty="0" smtClean="0"/>
          </a:p>
          <a:p>
            <a:pPr algn="ctr"/>
            <a:endParaRPr lang="en-US" sz="2800" dirty="0" smtClean="0"/>
          </a:p>
          <a:p>
            <a:pPr algn="ctr"/>
            <a:endParaRPr lang="en-US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312</TotalTime>
  <Words>59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Flow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42</cp:revision>
  <dcterms:created xsi:type="dcterms:W3CDTF">2009-06-04T14:34:27Z</dcterms:created>
  <dcterms:modified xsi:type="dcterms:W3CDTF">2009-06-04T19:48:04Z</dcterms:modified>
</cp:coreProperties>
</file>