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55E7-CD00-42E3-B9E7-A5A15B65BE44}" type="datetimeFigureOut">
              <a:rPr lang="en-US" smtClean="0"/>
              <a:t>6/4/2009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49A08-8071-4618-93C4-4677E0BFDBF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55E7-CD00-42E3-B9E7-A5A15B65BE44}" type="datetimeFigureOut">
              <a:rPr lang="en-US" smtClean="0"/>
              <a:t>6/4/2009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49A08-8071-4618-93C4-4677E0BFDB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55E7-CD00-42E3-B9E7-A5A15B65BE44}" type="datetimeFigureOut">
              <a:rPr lang="en-US" smtClean="0"/>
              <a:t>6/4/2009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49A08-8071-4618-93C4-4677E0BFDBF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55E7-CD00-42E3-B9E7-A5A15B65BE44}" type="datetimeFigureOut">
              <a:rPr lang="en-US" smtClean="0"/>
              <a:t>6/4/2009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49A08-8071-4618-93C4-4677E0BFDB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55E7-CD00-42E3-B9E7-A5A15B65BE44}" type="datetimeFigureOut">
              <a:rPr lang="en-US" smtClean="0"/>
              <a:t>6/4/2009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49A08-8071-4618-93C4-4677E0BFDB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55E7-CD00-42E3-B9E7-A5A15B65BE44}" type="datetimeFigureOut">
              <a:rPr lang="en-US" smtClean="0"/>
              <a:t>6/4/2009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49A08-8071-4618-93C4-4677E0BFDB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55E7-CD00-42E3-B9E7-A5A15B65BE44}" type="datetimeFigureOut">
              <a:rPr lang="en-US" smtClean="0"/>
              <a:t>6/4/2009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49A08-8071-4618-93C4-4677E0BFDB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55E7-CD00-42E3-B9E7-A5A15B65BE44}" type="datetimeFigureOut">
              <a:rPr lang="en-US" smtClean="0"/>
              <a:t>6/4/2009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49A08-8071-4618-93C4-4677E0BFDB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55E7-CD00-42E3-B9E7-A5A15B65BE44}" type="datetimeFigureOut">
              <a:rPr lang="en-US" smtClean="0"/>
              <a:t>6/4/2009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E249A08-8071-4618-93C4-4677E0BFDBF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55E7-CD00-42E3-B9E7-A5A15B65BE44}" type="datetimeFigureOut">
              <a:rPr lang="en-US" smtClean="0"/>
              <a:t>6/4/2009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49A08-8071-4618-93C4-4677E0BFDB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55E7-CD00-42E3-B9E7-A5A15B65BE44}" type="datetimeFigureOut">
              <a:rPr lang="en-US" smtClean="0"/>
              <a:t>6/4/2009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49A08-8071-4618-93C4-4677E0BFDBF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80655E7-CD00-42E3-B9E7-A5A15B65BE44}" type="datetimeFigureOut">
              <a:rPr lang="en-US" smtClean="0"/>
              <a:t>6/4/2009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E249A08-8071-4618-93C4-4677E0BFDBF1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21429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14290"/>
            <a:ext cx="7854696" cy="6429420"/>
          </a:xfrm>
        </p:spPr>
        <p:txBody>
          <a:bodyPr>
            <a:noAutofit/>
          </a:bodyPr>
          <a:lstStyle/>
          <a:p>
            <a:pPr algn="ctr"/>
            <a:r>
              <a:rPr lang="bg-BG" sz="3200" b="1" dirty="0" smtClean="0"/>
              <a:t>1.  Толкова  велик  си  Ти</a:t>
            </a:r>
          </a:p>
          <a:p>
            <a:pPr algn="ctr"/>
            <a:r>
              <a:rPr lang="bg-BG" sz="3200" b="1" dirty="0" smtClean="0"/>
              <a:t>толкова  добър  си  Ти  за  мен.</a:t>
            </a:r>
          </a:p>
          <a:p>
            <a:pPr algn="ctr"/>
            <a:r>
              <a:rPr lang="bg-BG" sz="3200" b="1" dirty="0" smtClean="0"/>
              <a:t>Ще  кажа  още  дай , още  от  Теб</a:t>
            </a:r>
          </a:p>
          <a:p>
            <a:pPr algn="ctr"/>
            <a:r>
              <a:rPr lang="bg-BG" sz="3200" b="1" dirty="0" smtClean="0"/>
              <a:t>в  моето  сърце.</a:t>
            </a:r>
          </a:p>
          <a:p>
            <a:pPr algn="ctr"/>
            <a:endParaRPr lang="bg-BG" sz="3200" b="1" dirty="0" smtClean="0"/>
          </a:p>
          <a:p>
            <a:pPr algn="l"/>
            <a:r>
              <a:rPr lang="bg-BG" sz="3200" b="1" dirty="0" smtClean="0"/>
              <a:t>    </a:t>
            </a:r>
            <a:r>
              <a:rPr lang="bg-BG" sz="3200" b="1" i="1" dirty="0" err="1" smtClean="0"/>
              <a:t>Пр</a:t>
            </a:r>
            <a:r>
              <a:rPr lang="bg-BG" sz="3200" b="1" i="1" dirty="0" smtClean="0"/>
              <a:t>:               </a:t>
            </a:r>
            <a:r>
              <a:rPr lang="bg-BG" sz="3200" b="1" dirty="0" smtClean="0"/>
              <a:t>Ти  си  канара</a:t>
            </a:r>
          </a:p>
          <a:p>
            <a:pPr algn="ctr"/>
            <a:r>
              <a:rPr lang="bg-BG" sz="3200" b="1" dirty="0" smtClean="0"/>
              <a:t>а</a:t>
            </a:r>
            <a:r>
              <a:rPr lang="bg-BG" sz="3200" b="1" dirty="0" smtClean="0"/>
              <a:t>з  на  Тебе  уповавам .</a:t>
            </a:r>
          </a:p>
          <a:p>
            <a:pPr algn="ctr"/>
            <a:r>
              <a:rPr lang="bg-BG" sz="3200" b="1" dirty="0" smtClean="0"/>
              <a:t>Само  Ти  заслужаваш</a:t>
            </a:r>
          </a:p>
          <a:p>
            <a:pPr algn="ctr"/>
            <a:r>
              <a:rPr lang="bg-BG" sz="3200" b="1" dirty="0" smtClean="0"/>
              <a:t> аз  да  те  прославям.</a:t>
            </a:r>
          </a:p>
          <a:p>
            <a:pPr algn="ctr"/>
            <a:r>
              <a:rPr lang="bg-BG" sz="3200" b="1" dirty="0" smtClean="0"/>
              <a:t>Мой  Спасител си , мой  Приятел  си</a:t>
            </a:r>
          </a:p>
          <a:p>
            <a:pPr algn="ctr"/>
            <a:r>
              <a:rPr lang="bg-BG" sz="3200" b="1" dirty="0" smtClean="0"/>
              <a:t>и</a:t>
            </a:r>
            <a:r>
              <a:rPr lang="bg-BG" sz="3200" b="1" dirty="0" smtClean="0"/>
              <a:t>  мой  Цар.</a:t>
            </a:r>
            <a:endParaRPr lang="en-US" sz="3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21429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0"/>
            <a:ext cx="8715436" cy="6357958"/>
          </a:xfrm>
        </p:spPr>
        <p:txBody>
          <a:bodyPr anchor="t">
            <a:normAutofit fontScale="92500" lnSpcReduction="10000"/>
          </a:bodyPr>
          <a:lstStyle/>
          <a:p>
            <a:pPr algn="l"/>
            <a:r>
              <a:rPr lang="bg-BG" sz="2800" b="1" i="1" dirty="0" smtClean="0"/>
              <a:t> Бридж:</a:t>
            </a:r>
          </a:p>
          <a:p>
            <a:pPr algn="l"/>
            <a:r>
              <a:rPr lang="bg-BG" sz="3200" b="1" dirty="0" smtClean="0"/>
              <a:t>      </a:t>
            </a:r>
            <a:r>
              <a:rPr lang="bg-BG" sz="3500" b="1" dirty="0" smtClean="0"/>
              <a:t>Всяка  сълза  Ти  ще  изтриеш.</a:t>
            </a:r>
          </a:p>
          <a:p>
            <a:pPr algn="l"/>
            <a:r>
              <a:rPr lang="bg-BG" sz="3500" b="1" dirty="0" smtClean="0"/>
              <a:t>   Всяка  мечта  знам  ще  се  сбъдне  във Теб.</a:t>
            </a:r>
          </a:p>
          <a:p>
            <a:pPr algn="l"/>
            <a:r>
              <a:rPr lang="bg-BG" sz="3500" b="1" dirty="0" smtClean="0"/>
              <a:t>      Всяка  лъжа  знам  ще  изчезне.</a:t>
            </a:r>
          </a:p>
          <a:p>
            <a:pPr algn="l"/>
            <a:r>
              <a:rPr lang="bg-BG" sz="3500" b="1" dirty="0" smtClean="0"/>
              <a:t>      Всяка  тъга  Ти  ще  смениш  със  радост.</a:t>
            </a:r>
          </a:p>
          <a:p>
            <a:pPr algn="l"/>
            <a:endParaRPr lang="bg-BG" sz="3200" b="1" dirty="0" smtClean="0"/>
          </a:p>
          <a:p>
            <a:pPr algn="l"/>
            <a:r>
              <a:rPr lang="bg-BG" sz="3500" b="1" dirty="0" smtClean="0"/>
              <a:t> </a:t>
            </a:r>
            <a:r>
              <a:rPr lang="bg-BG" sz="3500" b="1" i="1" dirty="0" err="1" smtClean="0"/>
              <a:t>Пр</a:t>
            </a:r>
            <a:r>
              <a:rPr lang="bg-BG" sz="3500" b="1" i="1" dirty="0" smtClean="0"/>
              <a:t>:               </a:t>
            </a:r>
            <a:r>
              <a:rPr lang="bg-BG" sz="3500" b="1" dirty="0" smtClean="0"/>
              <a:t>Ти  си  </a:t>
            </a:r>
            <a:r>
              <a:rPr lang="bg-BG" sz="3500" b="1" dirty="0" smtClean="0"/>
              <a:t>канара</a:t>
            </a:r>
          </a:p>
          <a:p>
            <a:pPr algn="l"/>
            <a:r>
              <a:rPr lang="bg-BG" sz="3500" b="1" dirty="0" smtClean="0"/>
              <a:t> </a:t>
            </a:r>
            <a:r>
              <a:rPr lang="bg-BG" sz="3500" b="1" dirty="0" smtClean="0"/>
              <a:t>                     аз  </a:t>
            </a:r>
            <a:r>
              <a:rPr lang="bg-BG" sz="3500" b="1" dirty="0" smtClean="0"/>
              <a:t>на  Тебе  уповавам </a:t>
            </a:r>
            <a:r>
              <a:rPr lang="bg-BG" sz="3500" b="1" dirty="0" smtClean="0"/>
              <a:t>.</a:t>
            </a:r>
          </a:p>
          <a:p>
            <a:pPr algn="l"/>
            <a:r>
              <a:rPr lang="bg-BG" sz="3500" b="1" dirty="0" smtClean="0"/>
              <a:t> </a:t>
            </a:r>
            <a:r>
              <a:rPr lang="bg-BG" sz="3500" b="1" dirty="0" smtClean="0"/>
              <a:t>                     Само  </a:t>
            </a:r>
            <a:r>
              <a:rPr lang="bg-BG" sz="3500" b="1" dirty="0" smtClean="0"/>
              <a:t>Ти  </a:t>
            </a:r>
            <a:r>
              <a:rPr lang="bg-BG" sz="3500" b="1" dirty="0" smtClean="0"/>
              <a:t>заслужаваш</a:t>
            </a:r>
          </a:p>
          <a:p>
            <a:pPr algn="l"/>
            <a:r>
              <a:rPr lang="bg-BG" sz="3500" b="1" dirty="0" smtClean="0"/>
              <a:t> </a:t>
            </a:r>
            <a:r>
              <a:rPr lang="bg-BG" sz="3500" b="1" dirty="0" smtClean="0"/>
              <a:t>                     </a:t>
            </a:r>
            <a:r>
              <a:rPr lang="bg-BG" sz="3500" b="1" dirty="0" smtClean="0"/>
              <a:t>аз  да  те  прославям.</a:t>
            </a:r>
          </a:p>
          <a:p>
            <a:pPr algn="ctr"/>
            <a:r>
              <a:rPr lang="bg-BG" sz="3500" b="1" dirty="0" smtClean="0"/>
              <a:t>Мой  Спасител си , мой  Приятел  си</a:t>
            </a:r>
          </a:p>
          <a:p>
            <a:pPr algn="ctr"/>
            <a:r>
              <a:rPr lang="bg-BG" sz="3500" b="1" dirty="0" smtClean="0"/>
              <a:t>и  мой  Цар.</a:t>
            </a:r>
            <a:endParaRPr lang="en-US" sz="35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112</TotalTime>
  <Words>127</Words>
  <Application>Microsoft Office PowerPoint</Application>
  <PresentationFormat>On-screen Show (4:3)</PresentationFormat>
  <Paragraphs>25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Flow</vt:lpstr>
      <vt:lpstr> </vt:lpstr>
      <vt:lpstr>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Our Everyday acount</dc:creator>
  <cp:lastModifiedBy>Our Everyday acount</cp:lastModifiedBy>
  <cp:revision>14</cp:revision>
  <dcterms:created xsi:type="dcterms:W3CDTF">2009-06-04T14:34:27Z</dcterms:created>
  <dcterms:modified xsi:type="dcterms:W3CDTF">2009-06-04T16:27:04Z</dcterms:modified>
</cp:coreProperties>
</file>