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B7DD7-8178-4815-87E9-A08F84F1014D}" type="datetimeFigureOut">
              <a:rPr lang="en-US" smtClean="0"/>
              <a:pPr/>
              <a:t>6/3/2009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D677-0109-44B4-87B6-C50E19EA6B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B7DD7-8178-4815-87E9-A08F84F1014D}" type="datetimeFigureOut">
              <a:rPr lang="en-US" smtClean="0"/>
              <a:pPr/>
              <a:t>6/3/2009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D677-0109-44B4-87B6-C50E19EA6B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B7DD7-8178-4815-87E9-A08F84F1014D}" type="datetimeFigureOut">
              <a:rPr lang="en-US" smtClean="0"/>
              <a:pPr/>
              <a:t>6/3/2009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D677-0109-44B4-87B6-C50E19EA6B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B7DD7-8178-4815-87E9-A08F84F1014D}" type="datetimeFigureOut">
              <a:rPr lang="en-US" smtClean="0"/>
              <a:pPr/>
              <a:t>6/3/2009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D677-0109-44B4-87B6-C50E19EA6B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B7DD7-8178-4815-87E9-A08F84F1014D}" type="datetimeFigureOut">
              <a:rPr lang="en-US" smtClean="0"/>
              <a:pPr/>
              <a:t>6/3/2009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D677-0109-44B4-87B6-C50E19EA6B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B7DD7-8178-4815-87E9-A08F84F1014D}" type="datetimeFigureOut">
              <a:rPr lang="en-US" smtClean="0"/>
              <a:pPr/>
              <a:t>6/3/2009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D677-0109-44B4-87B6-C50E19EA6B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B7DD7-8178-4815-87E9-A08F84F1014D}" type="datetimeFigureOut">
              <a:rPr lang="en-US" smtClean="0"/>
              <a:pPr/>
              <a:t>6/3/2009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D677-0109-44B4-87B6-C50E19EA6B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B7DD7-8178-4815-87E9-A08F84F1014D}" type="datetimeFigureOut">
              <a:rPr lang="en-US" smtClean="0"/>
              <a:pPr/>
              <a:t>6/3/2009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D677-0109-44B4-87B6-C50E19EA6B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B7DD7-8178-4815-87E9-A08F84F1014D}" type="datetimeFigureOut">
              <a:rPr lang="en-US" smtClean="0"/>
              <a:pPr/>
              <a:t>6/3/2009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98D677-0109-44B4-87B6-C50E19EA6B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B7DD7-8178-4815-87E9-A08F84F1014D}" type="datetimeFigureOut">
              <a:rPr lang="en-US" smtClean="0"/>
              <a:pPr/>
              <a:t>6/3/2009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D677-0109-44B4-87B6-C50E19EA6B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B7DD7-8178-4815-87E9-A08F84F1014D}" type="datetimeFigureOut">
              <a:rPr lang="en-US" smtClean="0"/>
              <a:pPr/>
              <a:t>6/3/2009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8D677-0109-44B4-87B6-C50E19EA6B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C1B7DD7-8178-4815-87E9-A08F84F1014D}" type="datetimeFigureOut">
              <a:rPr lang="en-US" smtClean="0"/>
              <a:pPr/>
              <a:t>6/3/2009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98D677-0109-44B4-87B6-C50E19EA6BC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21429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71480"/>
            <a:ext cx="7854696" cy="6000792"/>
          </a:xfrm>
        </p:spPr>
        <p:txBody>
          <a:bodyPr>
            <a:normAutofit/>
          </a:bodyPr>
          <a:lstStyle/>
          <a:p>
            <a:pPr algn="l"/>
            <a:r>
              <a:rPr lang="bg-BG" sz="3100" b="1" dirty="0" smtClean="0"/>
              <a:t>              /    Моят Бог е могъщ и силен</a:t>
            </a:r>
          </a:p>
          <a:p>
            <a:pPr algn="ctr"/>
            <a:r>
              <a:rPr lang="bg-BG" sz="3100" b="1" dirty="0" smtClean="0"/>
              <a:t>На Него победата принадлежи</a:t>
            </a:r>
          </a:p>
          <a:p>
            <a:pPr algn="ctr"/>
            <a:r>
              <a:rPr lang="bg-BG" sz="3100" b="1" dirty="0" smtClean="0"/>
              <a:t>Няма началство , власт и сила</a:t>
            </a:r>
          </a:p>
          <a:p>
            <a:pPr algn="ctr"/>
            <a:r>
              <a:rPr lang="bg-BG" sz="3100" b="1" dirty="0" smtClean="0"/>
              <a:t>Която на словото Му да устои.   /2</a:t>
            </a:r>
          </a:p>
          <a:p>
            <a:pPr algn="ctr"/>
            <a:endParaRPr lang="bg-BG" sz="3100" b="1" dirty="0" smtClean="0"/>
          </a:p>
          <a:p>
            <a:pPr algn="ctr"/>
            <a:r>
              <a:rPr lang="bg-BG" sz="3100" b="1" dirty="0" smtClean="0"/>
              <a:t>/   Защото моят Бог е могъщ и силен,</a:t>
            </a:r>
          </a:p>
          <a:p>
            <a:pPr algn="ctr"/>
            <a:r>
              <a:rPr lang="bg-BG" sz="3100" b="1" dirty="0" smtClean="0"/>
              <a:t>Защото моят Бог е велик и свят   /2</a:t>
            </a:r>
          </a:p>
          <a:p>
            <a:pPr algn="ctr"/>
            <a:endParaRPr lang="en-US" sz="3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214290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14290"/>
            <a:ext cx="8182004" cy="6215106"/>
          </a:xfrm>
        </p:spPr>
        <p:txBody>
          <a:bodyPr>
            <a:normAutofit lnSpcReduction="10000"/>
          </a:bodyPr>
          <a:lstStyle/>
          <a:p>
            <a:pPr algn="ctr"/>
            <a:r>
              <a:rPr lang="bg-BG" sz="3100" b="1" dirty="0" smtClean="0"/>
              <a:t>Когато Той се движи </a:t>
            </a:r>
          </a:p>
          <a:p>
            <a:pPr algn="ctr"/>
            <a:r>
              <a:rPr lang="bg-BG" sz="3100" b="1" dirty="0" smtClean="0"/>
              <a:t>планините падат пред Него.</a:t>
            </a:r>
          </a:p>
          <a:p>
            <a:pPr algn="ctr"/>
            <a:r>
              <a:rPr lang="bg-BG" sz="3100" b="1" dirty="0" smtClean="0"/>
              <a:t>/ </a:t>
            </a:r>
            <a:r>
              <a:rPr lang="bg-BG" sz="3100" b="1" i="1" dirty="0" smtClean="0"/>
              <a:t>Моят Бог на Него </a:t>
            </a:r>
            <a:r>
              <a:rPr lang="bg-BG" sz="3100" b="1" i="1" dirty="0" err="1" smtClean="0"/>
              <a:t>уповай</a:t>
            </a:r>
            <a:r>
              <a:rPr lang="bg-BG" sz="3100" b="1" i="1" dirty="0" smtClean="0"/>
              <a:t>  </a:t>
            </a:r>
            <a:r>
              <a:rPr lang="bg-BG" sz="3100" b="1" dirty="0" smtClean="0"/>
              <a:t>/</a:t>
            </a:r>
          </a:p>
          <a:p>
            <a:pPr algn="ctr"/>
            <a:r>
              <a:rPr lang="bg-BG" sz="3100" b="1" dirty="0" smtClean="0"/>
              <a:t>Когато Той воюва,</a:t>
            </a:r>
          </a:p>
          <a:p>
            <a:pPr algn="ctr"/>
            <a:r>
              <a:rPr lang="bg-BG" sz="3100" b="1" dirty="0" smtClean="0"/>
              <a:t>армиите бягат пред Него</a:t>
            </a:r>
          </a:p>
          <a:p>
            <a:pPr algn="ctr"/>
            <a:r>
              <a:rPr lang="bg-BG" sz="3100" b="1" dirty="0" smtClean="0"/>
              <a:t>/ </a:t>
            </a:r>
            <a:r>
              <a:rPr lang="bg-BG" sz="3100" b="1" i="1" dirty="0" smtClean="0"/>
              <a:t>Моят Бог на Него </a:t>
            </a:r>
            <a:r>
              <a:rPr lang="bg-BG" sz="3100" b="1" i="1" dirty="0" err="1" smtClean="0"/>
              <a:t>уповай</a:t>
            </a:r>
            <a:r>
              <a:rPr lang="bg-BG" sz="3100" b="1" i="1" dirty="0" smtClean="0"/>
              <a:t>  </a:t>
            </a:r>
            <a:r>
              <a:rPr lang="bg-BG" sz="3100" b="1" dirty="0" smtClean="0"/>
              <a:t>/</a:t>
            </a:r>
          </a:p>
          <a:p>
            <a:pPr algn="ctr"/>
            <a:r>
              <a:rPr lang="bg-BG" sz="3100" b="1" dirty="0" smtClean="0"/>
              <a:t>Когато Той царува ,цялата земя ликува.</a:t>
            </a:r>
          </a:p>
          <a:p>
            <a:pPr algn="ctr"/>
            <a:r>
              <a:rPr lang="bg-BG" sz="3100" b="1" dirty="0" smtClean="0"/>
              <a:t>/ </a:t>
            </a:r>
            <a:r>
              <a:rPr lang="bg-BG" sz="3100" b="1" i="1" dirty="0" smtClean="0"/>
              <a:t>Моят Бог на Него </a:t>
            </a:r>
            <a:r>
              <a:rPr lang="bg-BG" sz="3100" b="1" i="1" dirty="0" err="1" smtClean="0"/>
              <a:t>уповай</a:t>
            </a:r>
            <a:r>
              <a:rPr lang="bg-BG" sz="3100" b="1" i="1" dirty="0" smtClean="0"/>
              <a:t>  </a:t>
            </a:r>
            <a:r>
              <a:rPr lang="bg-BG" sz="3100" b="1" dirty="0" smtClean="0"/>
              <a:t>/</a:t>
            </a:r>
          </a:p>
          <a:p>
            <a:pPr algn="ctr"/>
            <a:endParaRPr lang="bg-BG" sz="3100" b="1" dirty="0" smtClean="0"/>
          </a:p>
          <a:p>
            <a:pPr algn="ctr"/>
            <a:r>
              <a:rPr lang="bg-BG" sz="3100" b="1" dirty="0" smtClean="0"/>
              <a:t>Когато Той говори, всеки вижда чудеса.</a:t>
            </a:r>
          </a:p>
          <a:p>
            <a:pPr algn="ctr"/>
            <a:r>
              <a:rPr lang="bg-BG" sz="3100" b="1" dirty="0" smtClean="0"/>
              <a:t>Когато Той мълчи , замлъква целия свят.</a:t>
            </a:r>
          </a:p>
          <a:p>
            <a:pPr algn="ctr"/>
            <a:endParaRPr lang="bg-BG" dirty="0" smtClean="0"/>
          </a:p>
          <a:p>
            <a:pPr algn="ctr"/>
            <a:endParaRPr lang="bg-BG" dirty="0" smtClean="0"/>
          </a:p>
          <a:p>
            <a:pPr algn="ctr"/>
            <a:endParaRPr lang="bg-BG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214290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 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500042"/>
            <a:ext cx="8715436" cy="6143668"/>
          </a:xfrm>
        </p:spPr>
        <p:txBody>
          <a:bodyPr/>
          <a:lstStyle/>
          <a:p>
            <a:pPr algn="ctr"/>
            <a:r>
              <a:rPr lang="bg-BG" sz="3000" b="1" dirty="0" smtClean="0"/>
              <a:t>/   Защото моят Бог е могъщ и силен,</a:t>
            </a:r>
          </a:p>
          <a:p>
            <a:pPr algn="ctr"/>
            <a:r>
              <a:rPr lang="bg-BG" sz="3000" b="1" dirty="0" smtClean="0"/>
              <a:t>Защото моят Бог е велик и свят   /2</a:t>
            </a:r>
            <a:endParaRPr lang="bg-BG" sz="3000" dirty="0" smtClean="0"/>
          </a:p>
          <a:p>
            <a:pPr algn="ctr"/>
            <a:endParaRPr lang="bg-BG" sz="2800" b="1" dirty="0" smtClean="0"/>
          </a:p>
          <a:p>
            <a:pPr algn="ctr"/>
            <a:r>
              <a:rPr lang="bg-BG" sz="2800" b="1" i="1" dirty="0" smtClean="0"/>
              <a:t>Знай Бог те призова да ходиш в праведни дела.</a:t>
            </a:r>
          </a:p>
          <a:p>
            <a:pPr algn="ctr"/>
            <a:r>
              <a:rPr lang="bg-BG" sz="2800" b="1" i="1" dirty="0" smtClean="0"/>
              <a:t>Да Му отдаваш всяка слава в молитва  и хвала.</a:t>
            </a:r>
          </a:p>
          <a:p>
            <a:pPr algn="ctr"/>
            <a:r>
              <a:rPr lang="bg-BG" sz="2800" b="1" i="1" dirty="0" smtClean="0"/>
              <a:t>Да бъдеш сол и светлина, от грях освободен,</a:t>
            </a:r>
          </a:p>
          <a:p>
            <a:pPr algn="ctr"/>
            <a:r>
              <a:rPr lang="bg-BG" sz="2800" b="1" i="1" dirty="0" smtClean="0"/>
              <a:t>Да си глава ,а не опашка,шампион ,а  не сломен !</a:t>
            </a:r>
          </a:p>
          <a:p>
            <a:pPr algn="ctr"/>
            <a:endParaRPr lang="bg-BG" sz="2800" b="1" i="1" dirty="0" smtClean="0"/>
          </a:p>
          <a:p>
            <a:pPr algn="ctr"/>
            <a:r>
              <a:rPr lang="bg-BG" sz="3000" b="1" dirty="0" smtClean="0"/>
              <a:t>/   Защото моят Бог е могъщ и силен,</a:t>
            </a:r>
          </a:p>
          <a:p>
            <a:pPr algn="ctr"/>
            <a:r>
              <a:rPr lang="bg-BG" sz="3000" b="1" dirty="0" smtClean="0"/>
              <a:t>Защото моят Бог е велик и свят   /2</a:t>
            </a:r>
            <a:endParaRPr lang="bg-BG" sz="3000" dirty="0" smtClean="0"/>
          </a:p>
          <a:p>
            <a:pPr algn="ctr"/>
            <a:endParaRPr lang="bg-BG" sz="2800" b="1" i="1" dirty="0" smtClean="0"/>
          </a:p>
          <a:p>
            <a:pPr algn="ctr"/>
            <a:endParaRPr lang="bg-BG" sz="2800" b="1" i="1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</TotalTime>
  <Words>188</Words>
  <Application>Microsoft Office PowerPoint</Application>
  <PresentationFormat>On-screen Show (4:3)</PresentationFormat>
  <Paragraphs>32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Flow</vt:lpstr>
      <vt:lpstr> </vt:lpstr>
      <vt:lpstr> </vt:lpstr>
      <vt:lpstr> 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Our Everyday acount</dc:creator>
  <cp:lastModifiedBy>Our Everyday acount</cp:lastModifiedBy>
  <cp:revision>4</cp:revision>
  <dcterms:created xsi:type="dcterms:W3CDTF">2009-06-03T07:20:35Z</dcterms:created>
  <dcterms:modified xsi:type="dcterms:W3CDTF">2009-06-03T07:47:00Z</dcterms:modified>
</cp:coreProperties>
</file>