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918D09F-57B3-480B-816F-EB47709CB60B}" type="datetimeFigureOut">
              <a:rPr lang="en-US" smtClean="0"/>
              <a:t>6/5/2009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E213A0E-558F-4661-ABBC-7DFF393D84B9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14285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214290"/>
            <a:ext cx="8253442" cy="650085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bg-BG" sz="3600" b="1" dirty="0" smtClean="0"/>
              <a:t>Ти </a:t>
            </a:r>
            <a:r>
              <a:rPr lang="en-US" sz="3600" b="1" dirty="0" smtClean="0"/>
              <a:t> </a:t>
            </a:r>
            <a:r>
              <a:rPr lang="bg-BG" sz="3600" b="1" dirty="0" smtClean="0"/>
              <a:t>си </a:t>
            </a:r>
            <a:r>
              <a:rPr lang="en-US" sz="3600" b="1" dirty="0" smtClean="0"/>
              <a:t> </a:t>
            </a:r>
            <a:r>
              <a:rPr lang="bg-BG" sz="3600" b="1" dirty="0" smtClean="0"/>
              <a:t>спасителна </a:t>
            </a:r>
            <a:r>
              <a:rPr lang="en-US" sz="3600" b="1" dirty="0" smtClean="0"/>
              <a:t> </a:t>
            </a:r>
            <a:r>
              <a:rPr lang="bg-BG" sz="3600" b="1" dirty="0" smtClean="0"/>
              <a:t>канара</a:t>
            </a:r>
            <a:r>
              <a:rPr lang="bg-BG" sz="3600" b="1" dirty="0" smtClean="0"/>
              <a:t>,</a:t>
            </a:r>
            <a:endParaRPr lang="en-US" sz="3600" b="1" dirty="0" smtClean="0"/>
          </a:p>
          <a:p>
            <a:pPr algn="ctr"/>
            <a:r>
              <a:rPr lang="bg-BG" sz="3600" b="1" dirty="0" smtClean="0"/>
              <a:t>сила</a:t>
            </a:r>
            <a:r>
              <a:rPr lang="en-US" sz="3600" b="1" dirty="0" smtClean="0"/>
              <a:t> </a:t>
            </a:r>
            <a:r>
              <a:rPr lang="bg-BG" sz="3600" b="1" dirty="0" smtClean="0"/>
              <a:t> </a:t>
            </a:r>
            <a:r>
              <a:rPr lang="bg-BG" sz="3600" b="1" dirty="0" smtClean="0"/>
              <a:t>на </a:t>
            </a:r>
            <a:r>
              <a:rPr lang="en-US" sz="3600" b="1" dirty="0" smtClean="0"/>
              <a:t> </a:t>
            </a:r>
            <a:r>
              <a:rPr lang="bg-BG" sz="3600" b="1" dirty="0" smtClean="0"/>
              <a:t>моя</a:t>
            </a:r>
            <a:r>
              <a:rPr lang="en-US" sz="3600" b="1" dirty="0" smtClean="0"/>
              <a:t> </a:t>
            </a:r>
            <a:r>
              <a:rPr lang="bg-BG" sz="3600" b="1" dirty="0" smtClean="0"/>
              <a:t> </a:t>
            </a:r>
            <a:r>
              <a:rPr lang="bg-BG" sz="3600" b="1" dirty="0" smtClean="0"/>
              <a:t>живот,</a:t>
            </a:r>
            <a:endParaRPr lang="en-US" sz="3600" b="1" dirty="0" smtClean="0"/>
          </a:p>
          <a:p>
            <a:pPr algn="ctr"/>
            <a:r>
              <a:rPr lang="bg-BG" sz="3600" b="1" dirty="0" smtClean="0"/>
              <a:t>Моя</a:t>
            </a:r>
            <a:r>
              <a:rPr lang="en-US" sz="3600" b="1" dirty="0" smtClean="0"/>
              <a:t> </a:t>
            </a:r>
            <a:r>
              <a:rPr lang="bg-BG" sz="3600" b="1" dirty="0" smtClean="0"/>
              <a:t> </a:t>
            </a:r>
            <a:r>
              <a:rPr lang="bg-BG" sz="3600" b="1" dirty="0" smtClean="0"/>
              <a:t>надежда </a:t>
            </a:r>
            <a:r>
              <a:rPr lang="en-US" sz="3600" b="1" dirty="0" smtClean="0"/>
              <a:t> </a:t>
            </a:r>
            <a:r>
              <a:rPr lang="bg-BG" sz="3600" b="1" dirty="0" smtClean="0"/>
              <a:t>и</a:t>
            </a:r>
            <a:r>
              <a:rPr lang="en-US" sz="3600" b="1" dirty="0" smtClean="0"/>
              <a:t> </a:t>
            </a:r>
            <a:r>
              <a:rPr lang="bg-BG" sz="3600" b="1" dirty="0" smtClean="0"/>
              <a:t> </a:t>
            </a:r>
            <a:r>
              <a:rPr lang="bg-BG" sz="3600" b="1" dirty="0" smtClean="0"/>
              <a:t>вдъхновение.</a:t>
            </a:r>
            <a:endParaRPr lang="en-US" sz="3600" b="1" dirty="0" smtClean="0"/>
          </a:p>
          <a:p>
            <a:pPr algn="ctr"/>
            <a:r>
              <a:rPr lang="bg-BG" sz="3600" b="1" dirty="0" smtClean="0"/>
              <a:t>Господи</a:t>
            </a:r>
            <a:r>
              <a:rPr lang="en-US" sz="3600" b="1" dirty="0" smtClean="0"/>
              <a:t> </a:t>
            </a:r>
            <a:r>
              <a:rPr lang="bg-BG" sz="3600" b="1" dirty="0" smtClean="0"/>
              <a:t>, Тебе</a:t>
            </a:r>
            <a:r>
              <a:rPr lang="en-US" sz="3600" b="1" dirty="0" smtClean="0"/>
              <a:t> </a:t>
            </a:r>
            <a:r>
              <a:rPr lang="bg-BG" sz="3600" b="1" dirty="0" smtClean="0"/>
              <a:t> </a:t>
            </a:r>
            <a:r>
              <a:rPr lang="bg-BG" sz="3600" b="1" dirty="0" smtClean="0"/>
              <a:t>зова!</a:t>
            </a:r>
            <a:endParaRPr lang="en-US" sz="3600" b="1" dirty="0" smtClean="0"/>
          </a:p>
          <a:p>
            <a:pPr algn="ctr"/>
            <a:r>
              <a:rPr lang="bg-BG" sz="3600" b="1" dirty="0" smtClean="0"/>
              <a:t> </a:t>
            </a:r>
            <a:endParaRPr lang="en-US" sz="3600" b="1" dirty="0" smtClean="0"/>
          </a:p>
          <a:p>
            <a:pPr algn="l"/>
            <a:r>
              <a:rPr lang="en-US" sz="3600" b="1" dirty="0" smtClean="0"/>
              <a:t>                  </a:t>
            </a:r>
            <a:r>
              <a:rPr lang="bg-BG" sz="3600" b="1" dirty="0" smtClean="0"/>
              <a:t>Вярвам </a:t>
            </a:r>
            <a:r>
              <a:rPr lang="en-US" sz="3600" b="1" dirty="0" smtClean="0"/>
              <a:t> </a:t>
            </a:r>
            <a:r>
              <a:rPr lang="bg-BG" sz="3600" b="1" dirty="0" smtClean="0"/>
              <a:t>в </a:t>
            </a:r>
            <a:r>
              <a:rPr lang="en-US" sz="3600" b="1" dirty="0" smtClean="0"/>
              <a:t> </a:t>
            </a:r>
            <a:r>
              <a:rPr lang="bg-BG" sz="3600" b="1" dirty="0" smtClean="0"/>
              <a:t>Теб</a:t>
            </a:r>
            <a:r>
              <a:rPr lang="en-US" sz="3600" b="1" dirty="0" smtClean="0"/>
              <a:t> </a:t>
            </a:r>
            <a:r>
              <a:rPr lang="bg-BG" sz="3600" b="1" dirty="0" smtClean="0"/>
              <a:t>, </a:t>
            </a:r>
            <a:r>
              <a:rPr lang="bg-BG" sz="3600" b="1" dirty="0" smtClean="0"/>
              <a:t>Исус.</a:t>
            </a:r>
            <a:endParaRPr lang="en-US" sz="3600" b="1" dirty="0" smtClean="0"/>
          </a:p>
          <a:p>
            <a:pPr algn="l"/>
            <a:r>
              <a:rPr lang="en-US" sz="3600" b="1" dirty="0" smtClean="0"/>
              <a:t>                      </a:t>
            </a:r>
            <a:r>
              <a:rPr lang="bg-BG" sz="3600" b="1" dirty="0" smtClean="0"/>
              <a:t>а</a:t>
            </a:r>
            <a:r>
              <a:rPr lang="bg-BG" sz="3600" b="1" dirty="0" smtClean="0"/>
              <a:t>з</a:t>
            </a:r>
            <a:r>
              <a:rPr lang="en-US" sz="3600" b="1" dirty="0" smtClean="0"/>
              <a:t> </a:t>
            </a:r>
            <a:r>
              <a:rPr lang="bg-BG" sz="3600" b="1" dirty="0" smtClean="0"/>
              <a:t> </a:t>
            </a:r>
            <a:r>
              <a:rPr lang="bg-BG" sz="3600" b="1" dirty="0" smtClean="0"/>
              <a:t>вярвам </a:t>
            </a:r>
            <a:r>
              <a:rPr lang="en-US" sz="3600" b="1" dirty="0" smtClean="0"/>
              <a:t> </a:t>
            </a:r>
            <a:r>
              <a:rPr lang="bg-BG" sz="3600" b="1" dirty="0" smtClean="0"/>
              <a:t>в </a:t>
            </a:r>
            <a:r>
              <a:rPr lang="en-US" sz="3600" b="1" dirty="0" smtClean="0"/>
              <a:t> </a:t>
            </a:r>
            <a:r>
              <a:rPr lang="bg-BG" sz="3600" b="1" dirty="0" smtClean="0"/>
              <a:t>Теб</a:t>
            </a:r>
            <a:r>
              <a:rPr lang="bg-BG" sz="3600" b="1" dirty="0" smtClean="0"/>
              <a:t>,</a:t>
            </a:r>
            <a:endParaRPr lang="en-US" sz="3600" b="1" dirty="0" smtClean="0"/>
          </a:p>
          <a:p>
            <a:pPr algn="l"/>
            <a:r>
              <a:rPr lang="en-US" sz="3600" b="1" i="1" dirty="0" smtClean="0"/>
              <a:t>            </a:t>
            </a:r>
            <a:r>
              <a:rPr lang="bg-BG" sz="3600" b="1" dirty="0" smtClean="0"/>
              <a:t>в </a:t>
            </a:r>
            <a:r>
              <a:rPr lang="en-US" sz="3600" b="1" dirty="0" smtClean="0"/>
              <a:t> </a:t>
            </a:r>
            <a:r>
              <a:rPr lang="bg-BG" sz="3600" b="1" dirty="0" err="1" smtClean="0"/>
              <a:t>Твойта</a:t>
            </a:r>
            <a:r>
              <a:rPr lang="bg-BG" sz="3600" b="1" dirty="0" smtClean="0"/>
              <a:t> </a:t>
            </a:r>
            <a:r>
              <a:rPr lang="en-US" sz="3600" b="1" dirty="0" smtClean="0"/>
              <a:t>  </a:t>
            </a:r>
            <a:r>
              <a:rPr lang="bg-BG" sz="3600" b="1" dirty="0" smtClean="0"/>
              <a:t>вярност</a:t>
            </a:r>
            <a:r>
              <a:rPr lang="en-US" sz="3600" b="1" dirty="0" smtClean="0"/>
              <a:t> </a:t>
            </a:r>
            <a:r>
              <a:rPr lang="bg-BG" sz="3600" b="1" dirty="0" smtClean="0"/>
              <a:t> </a:t>
            </a:r>
            <a:r>
              <a:rPr lang="bg-BG" sz="3600" b="1" dirty="0" smtClean="0"/>
              <a:t>и </a:t>
            </a:r>
            <a:r>
              <a:rPr lang="en-US" sz="3600" b="1" dirty="0" smtClean="0"/>
              <a:t> </a:t>
            </a:r>
            <a:r>
              <a:rPr lang="bg-BG" sz="3600" b="1" dirty="0" smtClean="0"/>
              <a:t>любов</a:t>
            </a:r>
            <a:r>
              <a:rPr lang="bg-BG" sz="3600" b="1" dirty="0" smtClean="0"/>
              <a:t>.</a:t>
            </a:r>
            <a:endParaRPr lang="en-US" sz="3600" b="1" dirty="0" smtClean="0"/>
          </a:p>
          <a:p>
            <a:pPr algn="l"/>
            <a:r>
              <a:rPr lang="en-US" sz="3600" b="1" i="1" dirty="0" smtClean="0"/>
              <a:t>      </a:t>
            </a:r>
            <a:r>
              <a:rPr lang="bg-BG" sz="3600" b="1" dirty="0" smtClean="0"/>
              <a:t>Помощ</a:t>
            </a:r>
            <a:r>
              <a:rPr lang="en-US" sz="3600" b="1" dirty="0" smtClean="0"/>
              <a:t> </a:t>
            </a:r>
            <a:r>
              <a:rPr lang="bg-BG" sz="3600" b="1" dirty="0" smtClean="0"/>
              <a:t> </a:t>
            </a:r>
            <a:r>
              <a:rPr lang="bg-BG" sz="3600" b="1" dirty="0" smtClean="0"/>
              <a:t>Си </a:t>
            </a:r>
            <a:r>
              <a:rPr lang="en-US" sz="3600" b="1" dirty="0" smtClean="0"/>
              <a:t> </a:t>
            </a:r>
            <a:r>
              <a:rPr lang="bg-BG" sz="3600" b="1" dirty="0" smtClean="0"/>
              <a:t>за </a:t>
            </a:r>
            <a:r>
              <a:rPr lang="en-US" sz="3600" b="1" dirty="0" smtClean="0"/>
              <a:t> </a:t>
            </a:r>
            <a:r>
              <a:rPr lang="bg-BG" sz="3600" b="1" dirty="0" smtClean="0"/>
              <a:t>мен </a:t>
            </a:r>
            <a:r>
              <a:rPr lang="en-US" sz="3600" b="1" dirty="0" smtClean="0"/>
              <a:t> </a:t>
            </a:r>
            <a:r>
              <a:rPr lang="bg-BG" sz="3600" b="1" dirty="0" smtClean="0"/>
              <a:t>във </a:t>
            </a:r>
            <a:r>
              <a:rPr lang="en-US" sz="3600" b="1" dirty="0" smtClean="0"/>
              <a:t> </a:t>
            </a:r>
            <a:r>
              <a:rPr lang="bg-BG" sz="3600" b="1" dirty="0" smtClean="0"/>
              <a:t>труден </a:t>
            </a:r>
            <a:r>
              <a:rPr lang="en-US" sz="3600" b="1" dirty="0" smtClean="0"/>
              <a:t> </a:t>
            </a:r>
            <a:r>
              <a:rPr lang="bg-BG" sz="3600" b="1" dirty="0" smtClean="0"/>
              <a:t>ден.</a:t>
            </a:r>
            <a:endParaRPr lang="en-US" sz="3600" b="1" dirty="0" smtClean="0"/>
          </a:p>
          <a:p>
            <a:pPr algn="l"/>
            <a:r>
              <a:rPr lang="en-US" sz="3600" b="1" dirty="0" smtClean="0"/>
              <a:t>                  </a:t>
            </a:r>
            <a:r>
              <a:rPr lang="bg-BG" sz="3600" b="1" dirty="0" smtClean="0"/>
              <a:t>Господи</a:t>
            </a:r>
            <a:r>
              <a:rPr lang="en-US" sz="3600" b="1" dirty="0" smtClean="0"/>
              <a:t> </a:t>
            </a:r>
            <a:r>
              <a:rPr lang="bg-BG" sz="3600" b="1" dirty="0" smtClean="0"/>
              <a:t>, Тебе</a:t>
            </a:r>
            <a:r>
              <a:rPr lang="en-US" sz="3600" b="1" dirty="0" smtClean="0"/>
              <a:t> </a:t>
            </a:r>
            <a:r>
              <a:rPr lang="bg-BG" sz="3600" b="1" dirty="0" smtClean="0"/>
              <a:t> </a:t>
            </a:r>
            <a:r>
              <a:rPr lang="bg-BG" sz="3600" b="1" dirty="0" smtClean="0"/>
              <a:t>зова!</a:t>
            </a:r>
            <a:endParaRPr lang="en-US" sz="3600" b="1" dirty="0" smtClean="0"/>
          </a:p>
          <a:p>
            <a:pPr algn="l"/>
            <a:r>
              <a:rPr lang="bg-BG" sz="3600" b="1" dirty="0" smtClean="0"/>
              <a:t> </a:t>
            </a:r>
            <a:endParaRPr lang="en-US" sz="3600" b="1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</TotalTime>
  <Words>21</Words>
  <Application>Microsoft Office PowerPoint</Application>
  <PresentationFormat>On-screen Show (4:3)</PresentationFormat>
  <Paragraphs>12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Flow</vt:lpstr>
      <vt:lpstr> 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Our Everyday acount</dc:creator>
  <cp:lastModifiedBy>Our Everyday acount</cp:lastModifiedBy>
  <cp:revision>1</cp:revision>
  <dcterms:created xsi:type="dcterms:W3CDTF">2009-06-05T16:45:28Z</dcterms:created>
  <dcterms:modified xsi:type="dcterms:W3CDTF">2009-06-05T16:51:24Z</dcterms:modified>
</cp:coreProperties>
</file>