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5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468C6-E607-4B15-9458-67E44CBD2332}" type="datetimeFigureOut">
              <a:rPr lang="en-US" smtClean="0"/>
              <a:t>6/5/2009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0F587-74CE-4922-9AF6-C4E4B1D8FAEB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468C6-E607-4B15-9458-67E44CBD2332}" type="datetimeFigureOut">
              <a:rPr lang="en-US" smtClean="0"/>
              <a:t>6/5/2009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0F587-74CE-4922-9AF6-C4E4B1D8FAE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468C6-E607-4B15-9458-67E44CBD2332}" type="datetimeFigureOut">
              <a:rPr lang="en-US" smtClean="0"/>
              <a:t>6/5/2009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0F587-74CE-4922-9AF6-C4E4B1D8FAEB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468C6-E607-4B15-9458-67E44CBD2332}" type="datetimeFigureOut">
              <a:rPr lang="en-US" smtClean="0"/>
              <a:t>6/5/2009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0F587-74CE-4922-9AF6-C4E4B1D8FAE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468C6-E607-4B15-9458-67E44CBD2332}" type="datetimeFigureOut">
              <a:rPr lang="en-US" smtClean="0"/>
              <a:t>6/5/2009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0F587-74CE-4922-9AF6-C4E4B1D8FAE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468C6-E607-4B15-9458-67E44CBD2332}" type="datetimeFigureOut">
              <a:rPr lang="en-US" smtClean="0"/>
              <a:t>6/5/2009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0F587-74CE-4922-9AF6-C4E4B1D8FAE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468C6-E607-4B15-9458-67E44CBD2332}" type="datetimeFigureOut">
              <a:rPr lang="en-US" smtClean="0"/>
              <a:t>6/5/2009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0F587-74CE-4922-9AF6-C4E4B1D8FAE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468C6-E607-4B15-9458-67E44CBD2332}" type="datetimeFigureOut">
              <a:rPr lang="en-US" smtClean="0"/>
              <a:t>6/5/2009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0F587-74CE-4922-9AF6-C4E4B1D8FAE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468C6-E607-4B15-9458-67E44CBD2332}" type="datetimeFigureOut">
              <a:rPr lang="en-US" smtClean="0"/>
              <a:t>6/5/2009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780F587-74CE-4922-9AF6-C4E4B1D8FAEB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468C6-E607-4B15-9458-67E44CBD2332}" type="datetimeFigureOut">
              <a:rPr lang="en-US" smtClean="0"/>
              <a:t>6/5/2009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0F587-74CE-4922-9AF6-C4E4B1D8FAE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468C6-E607-4B15-9458-67E44CBD2332}" type="datetimeFigureOut">
              <a:rPr lang="en-US" smtClean="0"/>
              <a:t>6/5/2009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0F587-74CE-4922-9AF6-C4E4B1D8FAE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D0468C6-E607-4B15-9458-67E44CBD2332}" type="datetimeFigureOut">
              <a:rPr lang="en-US" smtClean="0"/>
              <a:t>6/5/2009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780F587-74CE-4922-9AF6-C4E4B1D8FAEB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533400" y="0"/>
            <a:ext cx="7851648" cy="214290"/>
          </a:xfrm>
        </p:spPr>
        <p:txBody>
          <a:bodyPr>
            <a:normAutofit fontScale="90000"/>
          </a:bodyPr>
          <a:lstStyle/>
          <a:p>
            <a:r>
              <a:rPr lang="bg-BG" dirty="0" smtClean="0"/>
              <a:t> 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42844" y="285728"/>
            <a:ext cx="8786874" cy="6357982"/>
          </a:xfrm>
        </p:spPr>
        <p:txBody>
          <a:bodyPr anchor="ctr"/>
          <a:lstStyle/>
          <a:p>
            <a:pPr algn="ctr"/>
            <a:r>
              <a:rPr lang="bg-BG" sz="3300" b="1" dirty="0" smtClean="0"/>
              <a:t>Ако  жадува  </a:t>
            </a:r>
            <a:r>
              <a:rPr lang="bg-BG" sz="3300" b="1" dirty="0" smtClean="0"/>
              <a:t>душата </a:t>
            </a:r>
            <a:r>
              <a:rPr lang="bg-BG" sz="3300" b="1" dirty="0" smtClean="0"/>
              <a:t> ти  за  живот</a:t>
            </a:r>
            <a:endParaRPr lang="en-US" sz="3300" dirty="0" smtClean="0"/>
          </a:p>
          <a:p>
            <a:pPr algn="ctr"/>
            <a:r>
              <a:rPr lang="bg-BG" sz="3300" b="1" dirty="0" smtClean="0"/>
              <a:t>Ако  си  </a:t>
            </a:r>
            <a:r>
              <a:rPr lang="bg-BG" sz="3300" b="1" dirty="0" smtClean="0"/>
              <a:t>търсил </a:t>
            </a:r>
            <a:r>
              <a:rPr lang="bg-BG" sz="3300" b="1" dirty="0" smtClean="0"/>
              <a:t> истинската  любов</a:t>
            </a:r>
            <a:r>
              <a:rPr lang="bg-BG" sz="3300" b="1" dirty="0" smtClean="0"/>
              <a:t>,</a:t>
            </a:r>
            <a:endParaRPr lang="en-US" sz="3300" dirty="0" smtClean="0"/>
          </a:p>
          <a:p>
            <a:pPr algn="ctr"/>
            <a:r>
              <a:rPr lang="bg-BG" sz="3300" b="1" dirty="0" smtClean="0"/>
              <a:t>п</a:t>
            </a:r>
            <a:r>
              <a:rPr lang="bg-BG" sz="3300" b="1" dirty="0" smtClean="0"/>
              <a:t>отърси  я  в  </a:t>
            </a:r>
            <a:r>
              <a:rPr lang="bg-BG" sz="3300" b="1" dirty="0" smtClean="0"/>
              <a:t>моя Бог / 2</a:t>
            </a:r>
            <a:endParaRPr lang="en-US" sz="3300" dirty="0" smtClean="0"/>
          </a:p>
          <a:p>
            <a:pPr algn="ctr"/>
            <a:r>
              <a:rPr lang="bg-BG" sz="3300" b="1" dirty="0" smtClean="0"/>
              <a:t> </a:t>
            </a:r>
            <a:endParaRPr lang="en-US" sz="3300" dirty="0" smtClean="0"/>
          </a:p>
          <a:p>
            <a:pPr algn="l"/>
            <a:r>
              <a:rPr lang="bg-BG" sz="3300" b="1" dirty="0" smtClean="0"/>
              <a:t>  </a:t>
            </a:r>
            <a:r>
              <a:rPr lang="bg-BG" sz="3300" b="1" dirty="0" err="1" smtClean="0"/>
              <a:t>пр</a:t>
            </a:r>
            <a:r>
              <a:rPr lang="bg-BG" sz="3300" b="1" dirty="0" smtClean="0"/>
              <a:t>:    Той  за  тебе  на  кръст  бе  разпнат</a:t>
            </a:r>
          </a:p>
          <a:p>
            <a:pPr algn="l"/>
            <a:r>
              <a:rPr lang="bg-BG" sz="3300" b="1" smtClean="0"/>
              <a:t>                    греховете  </a:t>
            </a:r>
            <a:r>
              <a:rPr lang="bg-BG" sz="3300" b="1" dirty="0" smtClean="0"/>
              <a:t>ти  взе  </a:t>
            </a:r>
            <a:r>
              <a:rPr lang="bg-BG" sz="3300" b="1" smtClean="0"/>
              <a:t>и  срама !</a:t>
            </a:r>
            <a:endParaRPr lang="bg-BG" sz="3300" b="1" dirty="0" smtClean="0"/>
          </a:p>
          <a:p>
            <a:pPr algn="l"/>
            <a:r>
              <a:rPr lang="bg-BG" sz="3300" b="1" dirty="0" smtClean="0"/>
              <a:t>                          Той  </a:t>
            </a:r>
            <a:r>
              <a:rPr lang="bg-BG" sz="3300" b="1" dirty="0" smtClean="0"/>
              <a:t>е </a:t>
            </a:r>
            <a:r>
              <a:rPr lang="bg-BG" sz="3300" b="1" dirty="0" smtClean="0"/>
              <a:t> моя  </a:t>
            </a:r>
            <a:r>
              <a:rPr lang="bg-BG" sz="3300" b="1" dirty="0" smtClean="0"/>
              <a:t>Бог / 2 </a:t>
            </a:r>
            <a:br>
              <a:rPr lang="bg-BG" sz="3300" b="1" dirty="0" smtClean="0"/>
            </a:br>
            <a:endParaRPr lang="en-US" sz="3300" dirty="0" smtClean="0"/>
          </a:p>
          <a:p>
            <a:pPr algn="ctr"/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43</TotalTime>
  <Words>20</Words>
  <Application>Microsoft Office PowerPoint</Application>
  <PresentationFormat>On-screen Show (4:3)</PresentationFormat>
  <Paragraphs>8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Flow</vt:lpstr>
      <vt:lpstr> 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Our Everyday acount</dc:creator>
  <cp:lastModifiedBy>Our Everyday acount</cp:lastModifiedBy>
  <cp:revision>5</cp:revision>
  <dcterms:created xsi:type="dcterms:W3CDTF">2009-06-05T05:06:09Z</dcterms:created>
  <dcterms:modified xsi:type="dcterms:W3CDTF">2009-06-05T05:50:02Z</dcterms:modified>
</cp:coreProperties>
</file>