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0042"/>
            <a:ext cx="8039128" cy="5857916"/>
          </a:xfrm>
        </p:spPr>
        <p:txBody>
          <a:bodyPr/>
          <a:lstStyle/>
          <a:p>
            <a:pPr algn="ctr"/>
            <a:r>
              <a:rPr lang="bg-BG" sz="2800" b="1" dirty="0" smtClean="0"/>
              <a:t>Искам  винаги  да  съм  с  Теб</a:t>
            </a:r>
          </a:p>
          <a:p>
            <a:pPr algn="ctr"/>
            <a:r>
              <a:rPr lang="bg-BG" sz="2800" b="1" dirty="0" smtClean="0"/>
              <a:t>във  присъствието  Твое.</a:t>
            </a:r>
          </a:p>
          <a:p>
            <a:pPr algn="ctr"/>
            <a:r>
              <a:rPr lang="bg-BG" sz="2800" b="1" dirty="0" smtClean="0"/>
              <a:t>Не  искам  да  Те  хваля  от  далеч,</a:t>
            </a:r>
          </a:p>
          <a:p>
            <a:pPr algn="ctr"/>
            <a:r>
              <a:rPr lang="bg-BG" sz="2800" b="1" dirty="0" smtClean="0"/>
              <a:t>п</a:t>
            </a:r>
            <a:r>
              <a:rPr lang="bg-BG" sz="2800" b="1" dirty="0" smtClean="0"/>
              <a:t>риближи  ме  днес  до  Теб !</a:t>
            </a:r>
          </a:p>
          <a:p>
            <a:pPr algn="ctr"/>
            <a:endParaRPr lang="bg-BG" sz="2800" b="1" dirty="0" smtClean="0"/>
          </a:p>
          <a:p>
            <a:pPr algn="l"/>
            <a:r>
              <a:rPr lang="bg-BG" sz="2800" b="1" dirty="0" smtClean="0"/>
              <a:t>            </a:t>
            </a:r>
            <a:r>
              <a:rPr lang="bg-BG" sz="2400" b="1" dirty="0" err="1" smtClean="0"/>
              <a:t>Пр</a:t>
            </a:r>
            <a:r>
              <a:rPr lang="bg-BG" sz="2400" b="1" dirty="0" smtClean="0"/>
              <a:t>:         </a:t>
            </a:r>
            <a:r>
              <a:rPr lang="bg-BG" sz="2800" b="1" dirty="0" smtClean="0"/>
              <a:t>Аз  искам  да  съм  с  Тебе,</a:t>
            </a:r>
          </a:p>
          <a:p>
            <a:pPr algn="ctr"/>
            <a:r>
              <a:rPr lang="bg-BG" sz="2800" b="1" dirty="0" smtClean="0"/>
              <a:t>във  Твоето  присъствие,</a:t>
            </a:r>
          </a:p>
          <a:p>
            <a:pPr algn="ctr"/>
            <a:r>
              <a:rPr lang="bg-BG" sz="2800" b="1" dirty="0" smtClean="0"/>
              <a:t>н</a:t>
            </a:r>
            <a:r>
              <a:rPr lang="bg-BG" sz="2800" b="1" dirty="0" smtClean="0"/>
              <a:t>а  Твоята  трапеза,</a:t>
            </a:r>
          </a:p>
          <a:p>
            <a:pPr algn="ctr"/>
            <a:r>
              <a:rPr lang="bg-BG" sz="2800" b="1" dirty="0" smtClean="0"/>
              <a:t>с</a:t>
            </a:r>
            <a:r>
              <a:rPr lang="bg-BG" sz="2800" b="1" dirty="0" smtClean="0"/>
              <a:t>ред  облака  от  слава.</a:t>
            </a:r>
          </a:p>
          <a:p>
            <a:pPr algn="ctr"/>
            <a:r>
              <a:rPr lang="bg-BG" sz="2800" b="1" dirty="0" smtClean="0"/>
              <a:t>С  Тебе  аз, да  бъда  искам  винаги.</a:t>
            </a:r>
          </a:p>
          <a:p>
            <a:pPr algn="ctr"/>
            <a:r>
              <a:rPr lang="bg-BG" sz="2800" b="1" dirty="0" smtClean="0"/>
              <a:t>Да  бъда  с  Тебе  аз, да  бъда  с  Теб  за  винаги.</a:t>
            </a:r>
            <a:endParaRPr lang="en-US" sz="28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347</TotalTime>
  <Words>70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Flow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43</cp:revision>
  <dcterms:created xsi:type="dcterms:W3CDTF">2009-06-02T09:22:02Z</dcterms:created>
  <dcterms:modified xsi:type="dcterms:W3CDTF">2009-06-02T16:00:17Z</dcterms:modified>
</cp:coreProperties>
</file>