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pPr/>
              <a:t>6/13/2009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pPr/>
              <a:t>6/13/2009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pPr/>
              <a:t>6/13/2009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pPr/>
              <a:t>6/13/2009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pPr/>
              <a:t>6/13/2009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pPr/>
              <a:t>6/13/2009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pPr/>
              <a:t>6/13/2009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pPr/>
              <a:t>6/13/2009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pPr/>
              <a:t>6/13/2009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5FF85B5-FB23-4332-811C-019D90063AD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pPr/>
              <a:t>6/13/2009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C0A-932C-497C-8E14-4098BEBFB792}" type="datetimeFigureOut">
              <a:rPr lang="en-US" smtClean="0"/>
              <a:pPr/>
              <a:t>6/13/2009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FF85B5-FB23-4332-811C-019D90063A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A275C0A-932C-497C-8E14-4098BEBFB792}" type="datetimeFigureOut">
              <a:rPr lang="en-US" smtClean="0"/>
              <a:pPr/>
              <a:t>6/13/2009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5FF85B5-FB23-4332-811C-019D90063AD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00042"/>
            <a:ext cx="7854696" cy="5715040"/>
          </a:xfrm>
        </p:spPr>
        <p:txBody>
          <a:bodyPr anchor="ctr">
            <a:normAutofit/>
          </a:bodyPr>
          <a:lstStyle/>
          <a:p>
            <a:pPr algn="ctr"/>
            <a:r>
              <a:rPr lang="bg-BG" sz="3200" b="1" dirty="0" smtClean="0"/>
              <a:t>Господи мой,скъпи мой Татко</a:t>
            </a:r>
          </a:p>
          <a:p>
            <a:pPr algn="ctr"/>
            <a:r>
              <a:rPr lang="bg-BG" sz="3200" b="1" dirty="0" smtClean="0"/>
              <a:t>Дълбоко във мен знам,че държиш в Теб</a:t>
            </a:r>
          </a:p>
          <a:p>
            <a:pPr algn="ctr"/>
            <a:r>
              <a:rPr lang="bg-BG" sz="3200" b="1" dirty="0" smtClean="0"/>
              <a:t>Моите дни -пазиш ги във ръката Ти.</a:t>
            </a:r>
          </a:p>
          <a:p>
            <a:pPr algn="ctr"/>
            <a:endParaRPr lang="bg-BG" sz="3200" b="1" dirty="0" smtClean="0"/>
          </a:p>
          <a:p>
            <a:pPr algn="ctr"/>
            <a:r>
              <a:rPr lang="bg-BG" sz="3200" b="1" dirty="0" smtClean="0"/>
              <a:t>Ти влезе нежно и ме повика – познах че си Ти</a:t>
            </a:r>
          </a:p>
          <a:p>
            <a:pPr algn="ctr"/>
            <a:r>
              <a:rPr lang="bg-BG" sz="3200" b="1" dirty="0" smtClean="0"/>
              <a:t>Тръгнах след Тебе,чуй ме сега</a:t>
            </a:r>
          </a:p>
          <a:p>
            <a:pPr algn="ctr"/>
            <a:r>
              <a:rPr lang="bg-BG" sz="3200" b="1" dirty="0" smtClean="0"/>
              <a:t>Искам моя живот,да бъде твой.</a:t>
            </a:r>
          </a:p>
          <a:p>
            <a:pPr algn="ctr"/>
            <a:endParaRPr lang="bg-BG" sz="3200" b="1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28604"/>
            <a:ext cx="7854696" cy="5857916"/>
          </a:xfrm>
        </p:spPr>
        <p:txBody>
          <a:bodyPr anchor="ctr"/>
          <a:lstStyle/>
          <a:p>
            <a:pPr algn="ctr"/>
            <a:r>
              <a:rPr lang="bg-BG" sz="3300" b="1" dirty="0" smtClean="0"/>
              <a:t>Аз съм пленен от Твоя повик</a:t>
            </a:r>
          </a:p>
          <a:p>
            <a:pPr algn="ctr"/>
            <a:r>
              <a:rPr lang="bg-BG" sz="3300" b="1" dirty="0" smtClean="0"/>
              <a:t>Ти ме привличаш все по-силно</a:t>
            </a:r>
          </a:p>
          <a:p>
            <a:pPr algn="ctr"/>
            <a:r>
              <a:rPr lang="bg-BG" sz="3300" b="1" dirty="0" smtClean="0"/>
              <a:t>Води ме към Теб,вземи ме моля  те</a:t>
            </a:r>
          </a:p>
          <a:p>
            <a:pPr algn="ctr"/>
            <a:endParaRPr lang="bg-BG" sz="3300" b="1" dirty="0" smtClean="0"/>
          </a:p>
          <a:p>
            <a:pPr algn="ctr"/>
            <a:r>
              <a:rPr lang="bg-BG" sz="3300" b="1" dirty="0" smtClean="0"/>
              <a:t>Разчупи ме,събери ме,</a:t>
            </a:r>
          </a:p>
          <a:p>
            <a:pPr algn="ctr"/>
            <a:r>
              <a:rPr lang="bg-BG" sz="3300" b="1" dirty="0" smtClean="0"/>
              <a:t>извай ме,напълни ме</a:t>
            </a:r>
          </a:p>
          <a:p>
            <a:pPr algn="ctr"/>
            <a:r>
              <a:rPr lang="bg-BG" sz="3300" b="1" dirty="0" smtClean="0"/>
              <a:t>Аз давам себе си в ръката Ти</a:t>
            </a:r>
            <a:endParaRPr lang="en-US" sz="3300" b="1" dirty="0" smtClean="0"/>
          </a:p>
          <a:p>
            <a:endParaRPr lang="en-US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106</TotalTime>
  <Words>76</Words>
  <Application>Microsoft Office PowerPoint</Application>
  <PresentationFormat>On-screen Show (4:3)</PresentationFormat>
  <Paragraphs>16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Flow</vt:lpstr>
      <vt:lpstr> </vt:lpstr>
      <vt:lpstr>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Our Everyday acount</dc:creator>
  <cp:lastModifiedBy>Our Everyday acount</cp:lastModifiedBy>
  <cp:revision>18</cp:revision>
  <dcterms:created xsi:type="dcterms:W3CDTF">2009-05-31T19:11:00Z</dcterms:created>
  <dcterms:modified xsi:type="dcterms:W3CDTF">2009-06-13T19:30:10Z</dcterms:modified>
</cp:coreProperties>
</file>